
<file path=[Content_Types].xml><?xml version="1.0" encoding="utf-8"?>
<Types xmlns="http://schemas.openxmlformats.org/package/2006/content-types">
  <Default Extension="jpeg" ContentType="image/jpeg"/>
  <Default Extension="wdp" ContentType="image/vnd.ms-photo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diagrams/colors1.xml" ContentType="application/vnd.openxmlformats-officedocument.drawingml.diagramColors+xml"/>
  <Override PartName="/ppt/diagrams/data1.xml" ContentType="application/vnd.openxmlformats-officedocument.drawingml.diagramData+xml"/>
  <Override PartName="/ppt/diagrams/drawing1.xml" ContentType="application/vnd.ms-office.drawingml.diagramDrawing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63" r:id="rId6"/>
    <p:sldId id="259" r:id="rId7"/>
    <p:sldId id="261" r:id="rId8"/>
    <p:sldId id="260" r:id="rId9"/>
    <p:sldId id="275" r:id="rId10"/>
    <p:sldId id="265" r:id="rId11"/>
    <p:sldId id="266" r:id="rId12"/>
    <p:sldId id="267" r:id="rId13"/>
    <p:sldId id="276" r:id="rId14"/>
    <p:sldId id="270" r:id="rId15"/>
    <p:sldId id="282" r:id="rId16"/>
    <p:sldId id="277" r:id="rId17"/>
  </p:sldIdLst>
  <p:sldSz cx="12192000" cy="6858000"/>
  <p:notesSz cx="6858000" cy="9144000"/>
  <p:embeddedFontLst>
    <p:embeddedFont>
      <p:font typeface="方正兰亭细黑_GBK" panose="02000000000000000000" pitchFamily="2" charset="-122"/>
      <p:regular r:id="rId21"/>
    </p:embeddedFont>
    <p:embeddedFont>
      <p:font typeface="微软雅黑" panose="020B0503020204020204" pitchFamily="34" charset="-122"/>
      <p:regular r:id="rId22"/>
    </p:embeddedFont>
    <p:embeddedFont>
      <p:font typeface="Calibri" panose="020F0502020204030204" charset="0"/>
      <p:regular r:id="rId23"/>
      <p:bold r:id="rId24"/>
      <p:italic r:id="rId25"/>
      <p:boldItalic r:id="rId26"/>
    </p:embeddedFont>
    <p:embeddedFont>
      <p:font typeface="Calibri Light" panose="020F0302020204030204" charset="0"/>
      <p:regular r:id="rId27"/>
      <p:italic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34" autoAdjust="0"/>
    <p:restoredTop sz="94002" autoAdjust="0"/>
  </p:normalViewPr>
  <p:slideViewPr>
    <p:cSldViewPr snapToGrid="0" showGuides="1">
      <p:cViewPr varScale="1">
        <p:scale>
          <a:sx n="80" d="100"/>
          <a:sy n="80" d="100"/>
        </p:scale>
        <p:origin x="797" y="67"/>
      </p:cViewPr>
      <p:guideLst>
        <p:guide orient="horz" pos="2159"/>
        <p:guide pos="3874"/>
        <p:guide pos="5681"/>
        <p:guide orient="horz"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8" Type="http://schemas.openxmlformats.org/officeDocument/2006/relationships/font" Target="fonts/font8.fntdata"/><Relationship Id="rId27" Type="http://schemas.openxmlformats.org/officeDocument/2006/relationships/font" Target="fonts/font7.fntdata"/><Relationship Id="rId26" Type="http://schemas.openxmlformats.org/officeDocument/2006/relationships/font" Target="fonts/font6.fntdata"/><Relationship Id="rId25" Type="http://schemas.openxmlformats.org/officeDocument/2006/relationships/font" Target="fonts/font5.fntdata"/><Relationship Id="rId24" Type="http://schemas.openxmlformats.org/officeDocument/2006/relationships/font" Target="fonts/font4.fntdata"/><Relationship Id="rId23" Type="http://schemas.openxmlformats.org/officeDocument/2006/relationships/font" Target="fonts/font3.fntdata"/><Relationship Id="rId22" Type="http://schemas.openxmlformats.org/officeDocument/2006/relationships/font" Target="fonts/font2.fntdata"/><Relationship Id="rId21" Type="http://schemas.openxmlformats.org/officeDocument/2006/relationships/font" Target="fonts/font1.fntdata"/><Relationship Id="rId20" Type="http://schemas.openxmlformats.org/officeDocument/2006/relationships/tableStyles" Target="tableStyles.xml"/><Relationship Id="rId2" Type="http://schemas.openxmlformats.org/officeDocument/2006/relationships/theme" Target="theme/theme1.xml"/><Relationship Id="rId19" Type="http://schemas.openxmlformats.org/officeDocument/2006/relationships/viewProps" Target="viewProps.xml"/><Relationship Id="rId18" Type="http://schemas.openxmlformats.org/officeDocument/2006/relationships/presProps" Target="presProps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8C167-2C01-4B0B-81C4-726248B418D0}" type="doc">
      <dgm:prSet loTypeId="urn:microsoft.com/office/officeart/2005/8/layout/radial4" loCatId="relationship" qsTypeId="urn:microsoft.com/office/officeart/2005/8/quickstyle/simple1" qsCatId="simple" csTypeId="urn:microsoft.com/office/officeart/2005/8/colors/accent1_2" csCatId="accent1" phldr="0"/>
      <dgm:spPr/>
      <dgm:t>
        <a:bodyPr/>
        <a:p>
          <a:endParaRPr lang="zh-CN" altLang="en-US"/>
        </a:p>
      </dgm:t>
    </dgm:pt>
    <dgm:pt modelId="{1D7F6E08-72A6-46CC-8870-C881D1493500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main()</a:t>
          </a:r>
          <a:r>
            <a:rPr lang="en-US" altLang="zh-CN"/>
            <a:t/>
          </a:r>
          <a:endParaRPr lang="en-US" altLang="zh-CN"/>
        </a:p>
      </dgm:t>
    </dgm:pt>
    <dgm:pt modelId="{59A2FE02-4165-4339-BF9A-AEAE1424E52B}" cxnId="{C1EFA253-6205-486E-890E-CCF6DCD4BE00}" type="parTrans">
      <dgm:prSet/>
      <dgm:spPr/>
      <dgm:t>
        <a:bodyPr/>
        <a:p>
          <a:endParaRPr lang="zh-CN" altLang="en-US"/>
        </a:p>
      </dgm:t>
    </dgm:pt>
    <dgm:pt modelId="{E44612D1-CAFE-4D30-B4AA-78C3474158AA}" cxnId="{C1EFA253-6205-486E-890E-CCF6DCD4BE00}" type="sibTrans">
      <dgm:prSet/>
      <dgm:spPr/>
      <dgm:t>
        <a:bodyPr/>
        <a:p>
          <a:endParaRPr lang="zh-CN" altLang="en-US"/>
        </a:p>
      </dgm:t>
    </dgm:pt>
    <dgm:pt modelId="{D15727BE-4BB4-41E2-BFCD-1CE00CE9A014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print()</a:t>
          </a:r>
          <a:r>
            <a:rPr lang="en-US" altLang="zh-CN"/>
            <a:t/>
          </a:r>
          <a:endParaRPr lang="en-US" altLang="zh-CN"/>
        </a:p>
      </dgm:t>
    </dgm:pt>
    <dgm:pt modelId="{1F3BA15B-B772-426D-8549-F05D47B0B0FC}" cxnId="{44968468-AC49-4A14-98EC-E140AF6B4BAA}" type="parTrans">
      <dgm:prSet/>
      <dgm:spPr/>
      <dgm:t>
        <a:bodyPr/>
        <a:p>
          <a:endParaRPr lang="zh-CN" altLang="en-US"/>
        </a:p>
      </dgm:t>
    </dgm:pt>
    <dgm:pt modelId="{021F6AB3-21C2-4079-A40A-CA1B5C51BD93}" cxnId="{44968468-AC49-4A14-98EC-E140AF6B4BAA}" type="sibTrans">
      <dgm:prSet/>
      <dgm:spPr/>
      <dgm:t>
        <a:bodyPr/>
        <a:p>
          <a:endParaRPr lang="zh-CN" altLang="en-US"/>
        </a:p>
      </dgm:t>
    </dgm:pt>
    <dgm:pt modelId="{24DAAE02-02E7-4412-8074-A0C4CAA380D7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addOperate</a:t>
          </a:r>
          <a:r>
            <a:rPr lang="en-US" altLang="zh-CN"/>
            <a:t>()</a:t>
          </a:r>
          <a:r>
            <a:rPr lang="en-US" altLang="zh-CN"/>
            <a:t/>
          </a:r>
          <a:endParaRPr lang="en-US" altLang="zh-CN"/>
        </a:p>
      </dgm:t>
    </dgm:pt>
    <dgm:pt modelId="{A85E77B5-A1A5-43C8-9868-413E99F101A0}" cxnId="{5B9AA20A-04BC-4DF7-AAE2-1F18206C4B84}" type="parTrans">
      <dgm:prSet/>
      <dgm:spPr/>
      <dgm:t>
        <a:bodyPr/>
        <a:p>
          <a:endParaRPr lang="zh-CN" altLang="en-US"/>
        </a:p>
      </dgm:t>
    </dgm:pt>
    <dgm:pt modelId="{E253A3F8-AA58-4BB8-A0BD-0BB7ECC546C3}" cxnId="{5B9AA20A-04BC-4DF7-AAE2-1F18206C4B84}" type="sibTrans">
      <dgm:prSet/>
      <dgm:spPr/>
      <dgm:t>
        <a:bodyPr/>
        <a:p>
          <a:endParaRPr lang="zh-CN" altLang="en-US"/>
        </a:p>
      </dgm:t>
    </dgm:pt>
    <dgm:pt modelId="{A5880797-7454-4E44-8518-F4D8354F0963}">
      <dgm:prSet phldrT="[文本]"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logoutBook</a:t>
          </a:r>
          <a:r>
            <a:rPr lang="en-US" altLang="zh-CN"/>
            <a:t>()</a:t>
          </a:r>
          <a:r>
            <a:rPr lang="en-US" altLang="zh-CN"/>
            <a:t/>
          </a:r>
          <a:endParaRPr lang="en-US" altLang="zh-CN"/>
        </a:p>
      </dgm:t>
    </dgm:pt>
    <dgm:pt modelId="{96CD46E7-D239-40C7-B5C4-376FEEE43C15}" cxnId="{299B6305-69C5-42EE-AC1E-CAE1EE4FF14D}" type="parTrans">
      <dgm:prSet/>
      <dgm:spPr/>
      <dgm:t>
        <a:bodyPr/>
        <a:p>
          <a:endParaRPr lang="zh-CN" altLang="en-US"/>
        </a:p>
      </dgm:t>
    </dgm:pt>
    <dgm:pt modelId="{0076998F-56E1-4A10-A709-E2811BD7C4FB}" cxnId="{299B6305-69C5-42EE-AC1E-CAE1EE4FF14D}" type="sibTrans">
      <dgm:prSet/>
      <dgm:spPr/>
      <dgm:t>
        <a:bodyPr/>
        <a:p>
          <a:endParaRPr lang="zh-CN" altLang="en-US"/>
        </a:p>
      </dgm:t>
    </dgm:pt>
    <dgm:pt modelId="{7B36D9A1-4AB5-455B-8599-E65ED608826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lendBook</a:t>
          </a:r>
          <a:r>
            <a:rPr lang="en-US"/>
            <a:t>()</a:t>
          </a:r>
          <a:r>
            <a:rPr lang="en-US"/>
            <a:t/>
          </a:r>
          <a:endParaRPr lang="en-US"/>
        </a:p>
      </dgm:t>
    </dgm:pt>
    <dgm:pt modelId="{EEC0AC53-BA15-4453-82CA-22C5695C0D2A}" cxnId="{33D14986-D21D-46D3-8FA3-C629B186938D}" type="parTrans">
      <dgm:prSet/>
      <dgm:spPr/>
    </dgm:pt>
    <dgm:pt modelId="{87FBE064-DC08-4790-91C8-87CF8F309F5D}" cxnId="{33D14986-D21D-46D3-8FA3-C629B186938D}" type="sibTrans">
      <dgm:prSet/>
      <dgm:spPr/>
    </dgm:pt>
    <dgm:pt modelId="{9AFF55CC-D978-4CE1-A789-CAB49E1A3350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returnBook</a:t>
          </a:r>
          <a:r>
            <a:rPr lang="en-US"/>
            <a:t>()</a:t>
          </a:r>
          <a:r>
            <a:rPr lang="en-US"/>
            <a:t/>
          </a:r>
          <a:endParaRPr lang="en-US"/>
        </a:p>
      </dgm:t>
    </dgm:pt>
    <dgm:pt modelId="{8511B585-5ED1-425E-A7A0-D83D1327F826}" cxnId="{FDB1C842-16BC-4D9E-9D45-155198DD3B2A}" type="parTrans">
      <dgm:prSet/>
      <dgm:spPr/>
    </dgm:pt>
    <dgm:pt modelId="{05D9D0B8-6A4A-4C8A-8894-13F40D5F1FB8}" cxnId="{FDB1C842-16BC-4D9E-9D45-155198DD3B2A}" type="sibTrans">
      <dgm:prSet/>
      <dgm:spPr/>
    </dgm:pt>
    <dgm:pt modelId="{38E26397-859F-467E-BAAF-ACC9FD792DEC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searchBook2</a:t>
          </a:r>
          <a:r>
            <a:rPr lang="en-US"/>
            <a:t>()</a:t>
          </a:r>
          <a:r>
            <a:rPr lang="en-US"/>
            <a:t/>
          </a:r>
          <a:endParaRPr lang="en-US"/>
        </a:p>
      </dgm:t>
    </dgm:pt>
    <dgm:pt modelId="{24DD44D4-7303-468D-874B-8E9D14802D66}" cxnId="{FAEC38B8-A177-4FC5-ABCB-EF4B32964361}" type="parTrans">
      <dgm:prSet/>
      <dgm:spPr/>
    </dgm:pt>
    <dgm:pt modelId="{3D25A37A-A504-4E32-A281-048CD0E3726E}" cxnId="{FAEC38B8-A177-4FC5-ABCB-EF4B32964361}" type="sibTrans">
      <dgm:prSet/>
      <dgm:spPr/>
    </dgm:pt>
    <dgm:pt modelId="{27992329-6157-46C8-B2CC-EF97C2DD480F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searchBook3</a:t>
          </a:r>
          <a:r>
            <a:rPr lang="en-US"/>
            <a:t>()</a:t>
          </a:r>
          <a:r>
            <a:rPr lang="en-US"/>
            <a:t/>
          </a:r>
          <a:endParaRPr lang="en-US"/>
        </a:p>
      </dgm:t>
    </dgm:pt>
    <dgm:pt modelId="{2288D0A0-E163-4070-8DA8-9E754E004211}" cxnId="{A0041734-170F-41D1-A58B-74D90B49CFEA}" type="parTrans">
      <dgm:prSet/>
      <dgm:spPr/>
    </dgm:pt>
    <dgm:pt modelId="{022887C2-F8FD-4899-9B5E-CA599205CD26}" cxnId="{A0041734-170F-41D1-A58B-74D90B49CFEA}" type="sibTrans">
      <dgm:prSet/>
      <dgm:spPr/>
    </dgm:pt>
    <dgm:pt modelId="{5EF5C288-DA75-46B1-B19D-D48CD9C6F2AD}">
      <dgm:prSet phldr="0" custT="0"/>
      <dgm:spPr/>
      <dgm:t>
        <a:bodyPr vert="horz" wrap="square"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appoint</a:t>
          </a:r>
          <a:r>
            <a:rPr lang="en-US"/>
            <a:t>()</a:t>
          </a:r>
          <a:r>
            <a:rPr lang="en-US"/>
            <a:t/>
          </a:r>
          <a:endParaRPr lang="en-US"/>
        </a:p>
      </dgm:t>
    </dgm:pt>
    <dgm:pt modelId="{732B9E80-319A-4E57-A845-E2492EBB6E3E}" cxnId="{B23C7758-50A8-4D2E-A6DB-1F1BDD73CB94}" type="parTrans">
      <dgm:prSet/>
      <dgm:spPr/>
    </dgm:pt>
    <dgm:pt modelId="{D98409A1-417D-4091-943C-6D56363BB734}" cxnId="{B23C7758-50A8-4D2E-A6DB-1F1BDD73CB94}" type="sibTrans">
      <dgm:prSet/>
      <dgm:spPr/>
    </dgm:pt>
    <dgm:pt modelId="{CF42B0CB-CDDD-42A1-B3A1-FBB34F262C63}" type="pres">
      <dgm:prSet presAssocID="{6068C167-2C01-4B0B-81C4-726248B418D0}" presName="cycle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B52502C2-594A-4A13-A5FF-5CD5841BD847}" type="pres">
      <dgm:prSet presAssocID="{1D7F6E08-72A6-46CC-8870-C881D1493500}" presName="centerShape" presStyleLbl="node0" presStyleIdx="0" presStyleCnt="1"/>
      <dgm:spPr/>
    </dgm:pt>
    <dgm:pt modelId="{B849A6F3-9933-4C36-AF65-6098308CBC3C}" type="pres">
      <dgm:prSet presAssocID="{1F3BA15B-B772-426D-8549-F05D47B0B0FC}" presName="parTrans" presStyleLbl="bgSibTrans2D1" presStyleIdx="0" presStyleCnt="8"/>
      <dgm:spPr/>
    </dgm:pt>
    <dgm:pt modelId="{B1756079-1332-4090-9A47-D2C0EDB7FB22}" type="pres">
      <dgm:prSet presAssocID="{D15727BE-4BB4-41E2-BFCD-1CE00CE9A014}" presName="node" presStyleLbl="node1" presStyleIdx="0" presStyleCnt="8">
        <dgm:presLayoutVars>
          <dgm:bulletEnabled val="1"/>
        </dgm:presLayoutVars>
      </dgm:prSet>
      <dgm:spPr/>
    </dgm:pt>
    <dgm:pt modelId="{8A478794-BDE0-4AD6-9479-89CDBFC37EB7}" type="pres">
      <dgm:prSet presAssocID="{A85E77B5-A1A5-43C8-9868-413E99F101A0}" presName="parTrans" presStyleLbl="bgSibTrans2D1" presStyleIdx="1" presStyleCnt="8"/>
      <dgm:spPr/>
    </dgm:pt>
    <dgm:pt modelId="{3868CDED-247C-4EE9-95A2-ED400A267946}" type="pres">
      <dgm:prSet presAssocID="{24DAAE02-02E7-4412-8074-A0C4CAA380D7}" presName="node" presStyleLbl="node1" presStyleIdx="1" presStyleCnt="8">
        <dgm:presLayoutVars>
          <dgm:bulletEnabled val="1"/>
        </dgm:presLayoutVars>
      </dgm:prSet>
      <dgm:spPr/>
    </dgm:pt>
    <dgm:pt modelId="{D0718308-59AC-43E6-A882-4828EE4494C2}" type="pres">
      <dgm:prSet presAssocID="{96CD46E7-D239-40C7-B5C4-376FEEE43C15}" presName="parTrans" presStyleLbl="bgSibTrans2D1" presStyleIdx="2" presStyleCnt="8"/>
      <dgm:spPr/>
    </dgm:pt>
    <dgm:pt modelId="{5E0D0BC9-3E91-4623-8C1A-C4A70EB3594B}" type="pres">
      <dgm:prSet presAssocID="{A5880797-7454-4E44-8518-F4D8354F0963}" presName="node" presStyleLbl="node1" presStyleIdx="2" presStyleCnt="8">
        <dgm:presLayoutVars>
          <dgm:bulletEnabled val="1"/>
        </dgm:presLayoutVars>
      </dgm:prSet>
      <dgm:spPr/>
    </dgm:pt>
    <dgm:pt modelId="{7A034949-9729-4679-BCC0-1799361C29A2}" type="pres">
      <dgm:prSet presAssocID="{EEC0AC53-BA15-4453-82CA-22C5695C0D2A}" presName="parTrans" presStyleLbl="bgSibTrans2D1" presStyleIdx="3" presStyleCnt="8"/>
      <dgm:spPr/>
    </dgm:pt>
    <dgm:pt modelId="{4D187931-BF5E-4AAC-A97F-E07F78688516}" type="pres">
      <dgm:prSet presAssocID="{7B36D9A1-4AB5-455B-8599-E65ED608826C}" presName="node" presStyleLbl="node1" presStyleIdx="3" presStyleCnt="8">
        <dgm:presLayoutVars>
          <dgm:bulletEnabled val="1"/>
        </dgm:presLayoutVars>
      </dgm:prSet>
      <dgm:spPr/>
    </dgm:pt>
    <dgm:pt modelId="{EE05C35F-5FB0-41DF-8513-B1B693DA258A}" type="pres">
      <dgm:prSet presAssocID="{8511B585-5ED1-425E-A7A0-D83D1327F826}" presName="parTrans" presStyleLbl="bgSibTrans2D1" presStyleIdx="4" presStyleCnt="8"/>
      <dgm:spPr/>
    </dgm:pt>
    <dgm:pt modelId="{40BD3E66-3DE0-4B97-B761-F9B519C5307F}" type="pres">
      <dgm:prSet presAssocID="{9AFF55CC-D978-4CE1-A789-CAB49E1A3350}" presName="node" presStyleLbl="node1" presStyleIdx="4" presStyleCnt="8">
        <dgm:presLayoutVars>
          <dgm:bulletEnabled val="1"/>
        </dgm:presLayoutVars>
      </dgm:prSet>
      <dgm:spPr/>
    </dgm:pt>
    <dgm:pt modelId="{F1D8DB1F-19AD-4978-96F2-518777D6336C}" type="pres">
      <dgm:prSet presAssocID="{24DD44D4-7303-468D-874B-8E9D14802D66}" presName="parTrans" presStyleLbl="bgSibTrans2D1" presStyleIdx="5" presStyleCnt="8"/>
      <dgm:spPr/>
    </dgm:pt>
    <dgm:pt modelId="{A56BAC44-26AC-44F2-8887-6C357F3D969A}" type="pres">
      <dgm:prSet presAssocID="{38E26397-859F-467E-BAAF-ACC9FD792DEC}" presName="node" presStyleLbl="node1" presStyleIdx="5" presStyleCnt="8">
        <dgm:presLayoutVars>
          <dgm:bulletEnabled val="1"/>
        </dgm:presLayoutVars>
      </dgm:prSet>
      <dgm:spPr/>
    </dgm:pt>
    <dgm:pt modelId="{0E541DC3-D78F-442B-A22D-03957C4AC70A}" type="pres">
      <dgm:prSet presAssocID="{2288D0A0-E163-4070-8DA8-9E754E004211}" presName="parTrans" presStyleLbl="bgSibTrans2D1" presStyleIdx="6" presStyleCnt="8"/>
      <dgm:spPr/>
    </dgm:pt>
    <dgm:pt modelId="{3AF035D8-66DD-4863-8EB2-5C1C08319A10}" type="pres">
      <dgm:prSet presAssocID="{27992329-6157-46C8-B2CC-EF97C2DD480F}" presName="node" presStyleLbl="node1" presStyleIdx="6" presStyleCnt="8">
        <dgm:presLayoutVars>
          <dgm:bulletEnabled val="1"/>
        </dgm:presLayoutVars>
      </dgm:prSet>
      <dgm:spPr/>
    </dgm:pt>
    <dgm:pt modelId="{C137DE9D-DFAC-45DE-9771-1E153186BB13}" type="pres">
      <dgm:prSet presAssocID="{732B9E80-319A-4E57-A845-E2492EBB6E3E}" presName="parTrans" presStyleLbl="bgSibTrans2D1" presStyleIdx="7" presStyleCnt="8"/>
      <dgm:spPr/>
    </dgm:pt>
    <dgm:pt modelId="{1B86D7E6-B8A3-4EE7-9A48-58008D090675}" type="pres">
      <dgm:prSet presAssocID="{5EF5C288-DA75-46B1-B19D-D48CD9C6F2AD}" presName="node" presStyleLbl="node1" presStyleIdx="7" presStyleCnt="8">
        <dgm:presLayoutVars>
          <dgm:bulletEnabled val="1"/>
        </dgm:presLayoutVars>
      </dgm:prSet>
      <dgm:spPr/>
    </dgm:pt>
  </dgm:ptLst>
  <dgm:cxnLst>
    <dgm:cxn modelId="{C1EFA253-6205-486E-890E-CCF6DCD4BE00}" srcId="{6068C167-2C01-4B0B-81C4-726248B418D0}" destId="{1D7F6E08-72A6-46CC-8870-C881D1493500}" srcOrd="0" destOrd="0" parTransId="{59A2FE02-4165-4339-BF9A-AEAE1424E52B}" sibTransId="{E44612D1-CAFE-4D30-B4AA-78C3474158AA}"/>
    <dgm:cxn modelId="{44968468-AC49-4A14-98EC-E140AF6B4BAA}" srcId="{1D7F6E08-72A6-46CC-8870-C881D1493500}" destId="{D15727BE-4BB4-41E2-BFCD-1CE00CE9A014}" srcOrd="0" destOrd="0" parTransId="{1F3BA15B-B772-426D-8549-F05D47B0B0FC}" sibTransId="{021F6AB3-21C2-4079-A40A-CA1B5C51BD93}"/>
    <dgm:cxn modelId="{5B9AA20A-04BC-4DF7-AAE2-1F18206C4B84}" srcId="{1D7F6E08-72A6-46CC-8870-C881D1493500}" destId="{24DAAE02-02E7-4412-8074-A0C4CAA380D7}" srcOrd="1" destOrd="0" parTransId="{A85E77B5-A1A5-43C8-9868-413E99F101A0}" sibTransId="{E253A3F8-AA58-4BB8-A0BD-0BB7ECC546C3}"/>
    <dgm:cxn modelId="{299B6305-69C5-42EE-AC1E-CAE1EE4FF14D}" srcId="{1D7F6E08-72A6-46CC-8870-C881D1493500}" destId="{A5880797-7454-4E44-8518-F4D8354F0963}" srcOrd="2" destOrd="0" parTransId="{96CD46E7-D239-40C7-B5C4-376FEEE43C15}" sibTransId="{0076998F-56E1-4A10-A709-E2811BD7C4FB}"/>
    <dgm:cxn modelId="{33D14986-D21D-46D3-8FA3-C629B186938D}" srcId="{1D7F6E08-72A6-46CC-8870-C881D1493500}" destId="{7B36D9A1-4AB5-455B-8599-E65ED608826C}" srcOrd="3" destOrd="0" parTransId="{EEC0AC53-BA15-4453-82CA-22C5695C0D2A}" sibTransId="{87FBE064-DC08-4790-91C8-87CF8F309F5D}"/>
    <dgm:cxn modelId="{FDB1C842-16BC-4D9E-9D45-155198DD3B2A}" srcId="{1D7F6E08-72A6-46CC-8870-C881D1493500}" destId="{9AFF55CC-D978-4CE1-A789-CAB49E1A3350}" srcOrd="4" destOrd="0" parTransId="{8511B585-5ED1-425E-A7A0-D83D1327F826}" sibTransId="{05D9D0B8-6A4A-4C8A-8894-13F40D5F1FB8}"/>
    <dgm:cxn modelId="{FAEC38B8-A177-4FC5-ABCB-EF4B32964361}" srcId="{1D7F6E08-72A6-46CC-8870-C881D1493500}" destId="{38E26397-859F-467E-BAAF-ACC9FD792DEC}" srcOrd="5" destOrd="0" parTransId="{24DD44D4-7303-468D-874B-8E9D14802D66}" sibTransId="{3D25A37A-A504-4E32-A281-048CD0E3726E}"/>
    <dgm:cxn modelId="{A0041734-170F-41D1-A58B-74D90B49CFEA}" srcId="{1D7F6E08-72A6-46CC-8870-C881D1493500}" destId="{27992329-6157-46C8-B2CC-EF97C2DD480F}" srcOrd="6" destOrd="0" parTransId="{2288D0A0-E163-4070-8DA8-9E754E004211}" sibTransId="{022887C2-F8FD-4899-9B5E-CA599205CD26}"/>
    <dgm:cxn modelId="{B23C7758-50A8-4D2E-A6DB-1F1BDD73CB94}" srcId="{1D7F6E08-72A6-46CC-8870-C881D1493500}" destId="{5EF5C288-DA75-46B1-B19D-D48CD9C6F2AD}" srcOrd="7" destOrd="0" parTransId="{732B9E80-319A-4E57-A845-E2492EBB6E3E}" sibTransId="{D98409A1-417D-4091-943C-6D56363BB734}"/>
    <dgm:cxn modelId="{0C5BC3ED-D887-4BE6-AD49-009175CDA41D}" type="presOf" srcId="{6068C167-2C01-4B0B-81C4-726248B418D0}" destId="{CF42B0CB-CDDD-42A1-B3A1-FBB34F262C63}" srcOrd="0" destOrd="0" presId="urn:microsoft.com/office/officeart/2005/8/layout/radial4"/>
    <dgm:cxn modelId="{0EEC8B3A-8113-4FF5-BA83-B957B8F4291B}" type="presParOf" srcId="{CF42B0CB-CDDD-42A1-B3A1-FBB34F262C63}" destId="{B52502C2-594A-4A13-A5FF-5CD5841BD847}" srcOrd="0" destOrd="0" presId="urn:microsoft.com/office/officeart/2005/8/layout/radial4"/>
    <dgm:cxn modelId="{0D065720-D5D1-4C50-A8E7-1DA79B591326}" type="presOf" srcId="{1D7F6E08-72A6-46CC-8870-C881D1493500}" destId="{B52502C2-594A-4A13-A5FF-5CD5841BD847}" srcOrd="0" destOrd="0" presId="urn:microsoft.com/office/officeart/2005/8/layout/radial4"/>
    <dgm:cxn modelId="{36AE88E4-DC44-40C2-A843-E18384731467}" type="presParOf" srcId="{CF42B0CB-CDDD-42A1-B3A1-FBB34F262C63}" destId="{B849A6F3-9933-4C36-AF65-6098308CBC3C}" srcOrd="1" destOrd="0" presId="urn:microsoft.com/office/officeart/2005/8/layout/radial4"/>
    <dgm:cxn modelId="{F9BB4E41-72FF-4812-9DFF-6FB20FD84985}" type="presOf" srcId="{1F3BA15B-B772-426D-8549-F05D47B0B0FC}" destId="{B849A6F3-9933-4C36-AF65-6098308CBC3C}" srcOrd="0" destOrd="0" presId="urn:microsoft.com/office/officeart/2005/8/layout/radial4"/>
    <dgm:cxn modelId="{1C37EF80-5A02-4327-AF9D-6D3237105514}" type="presParOf" srcId="{CF42B0CB-CDDD-42A1-B3A1-FBB34F262C63}" destId="{B1756079-1332-4090-9A47-D2C0EDB7FB22}" srcOrd="2" destOrd="0" presId="urn:microsoft.com/office/officeart/2005/8/layout/radial4"/>
    <dgm:cxn modelId="{572B14DF-5FEA-47C6-A249-8224FC8F0500}" type="presOf" srcId="{D15727BE-4BB4-41E2-BFCD-1CE00CE9A014}" destId="{B1756079-1332-4090-9A47-D2C0EDB7FB22}" srcOrd="0" destOrd="0" presId="urn:microsoft.com/office/officeart/2005/8/layout/radial4"/>
    <dgm:cxn modelId="{A26A6333-6EDA-49AB-9E52-F5D12DA67734}" type="presParOf" srcId="{CF42B0CB-CDDD-42A1-B3A1-FBB34F262C63}" destId="{8A478794-BDE0-4AD6-9479-89CDBFC37EB7}" srcOrd="3" destOrd="0" presId="urn:microsoft.com/office/officeart/2005/8/layout/radial4"/>
    <dgm:cxn modelId="{810EA46D-5BDC-48E2-AEC1-26D55696DDF3}" type="presOf" srcId="{A85E77B5-A1A5-43C8-9868-413E99F101A0}" destId="{8A478794-BDE0-4AD6-9479-89CDBFC37EB7}" srcOrd="0" destOrd="0" presId="urn:microsoft.com/office/officeart/2005/8/layout/radial4"/>
    <dgm:cxn modelId="{21BA0E2D-638E-4942-9BB2-5988248A4A6C}" type="presParOf" srcId="{CF42B0CB-CDDD-42A1-B3A1-FBB34F262C63}" destId="{3868CDED-247C-4EE9-95A2-ED400A267946}" srcOrd="4" destOrd="0" presId="urn:microsoft.com/office/officeart/2005/8/layout/radial4"/>
    <dgm:cxn modelId="{D3C99AAF-1D3A-4647-9EE0-BFE1ED3D72DC}" type="presOf" srcId="{24DAAE02-02E7-4412-8074-A0C4CAA380D7}" destId="{3868CDED-247C-4EE9-95A2-ED400A267946}" srcOrd="0" destOrd="0" presId="urn:microsoft.com/office/officeart/2005/8/layout/radial4"/>
    <dgm:cxn modelId="{8F067A68-C574-4763-A929-3E3D27678B81}" type="presParOf" srcId="{CF42B0CB-CDDD-42A1-B3A1-FBB34F262C63}" destId="{D0718308-59AC-43E6-A882-4828EE4494C2}" srcOrd="5" destOrd="0" presId="urn:microsoft.com/office/officeart/2005/8/layout/radial4"/>
    <dgm:cxn modelId="{D643B146-DCB0-493B-ACF0-02D64BC21E25}" type="presOf" srcId="{96CD46E7-D239-40C7-B5C4-376FEEE43C15}" destId="{D0718308-59AC-43E6-A882-4828EE4494C2}" srcOrd="0" destOrd="0" presId="urn:microsoft.com/office/officeart/2005/8/layout/radial4"/>
    <dgm:cxn modelId="{5F198244-EF6A-4402-B825-FB3C7AEB8B50}" type="presParOf" srcId="{CF42B0CB-CDDD-42A1-B3A1-FBB34F262C63}" destId="{5E0D0BC9-3E91-4623-8C1A-C4A70EB3594B}" srcOrd="6" destOrd="0" presId="urn:microsoft.com/office/officeart/2005/8/layout/radial4"/>
    <dgm:cxn modelId="{04ABF046-8E9B-402C-B8DC-F2E5BEBA25ED}" type="presOf" srcId="{A5880797-7454-4E44-8518-F4D8354F0963}" destId="{5E0D0BC9-3E91-4623-8C1A-C4A70EB3594B}" srcOrd="0" destOrd="0" presId="urn:microsoft.com/office/officeart/2005/8/layout/radial4"/>
    <dgm:cxn modelId="{FF6F2142-D8D6-4FAA-8010-B2F7B8B6E8D7}" type="presParOf" srcId="{CF42B0CB-CDDD-42A1-B3A1-FBB34F262C63}" destId="{7A034949-9729-4679-BCC0-1799361C29A2}" srcOrd="7" destOrd="0" presId="urn:microsoft.com/office/officeart/2005/8/layout/radial4"/>
    <dgm:cxn modelId="{B7987282-3173-4FA8-BA20-B004E2840C96}" type="presOf" srcId="{EEC0AC53-BA15-4453-82CA-22C5695C0D2A}" destId="{7A034949-9729-4679-BCC0-1799361C29A2}" srcOrd="0" destOrd="0" presId="urn:microsoft.com/office/officeart/2005/8/layout/radial4"/>
    <dgm:cxn modelId="{83A8EF62-D857-46EB-9243-92F6E4252E24}" type="presParOf" srcId="{CF42B0CB-CDDD-42A1-B3A1-FBB34F262C63}" destId="{4D187931-BF5E-4AAC-A97F-E07F78688516}" srcOrd="8" destOrd="0" presId="urn:microsoft.com/office/officeart/2005/8/layout/radial4"/>
    <dgm:cxn modelId="{85B80973-9053-4BD6-9AAD-27C8FE5AED3F}" type="presOf" srcId="{7B36D9A1-4AB5-455B-8599-E65ED608826C}" destId="{4D187931-BF5E-4AAC-A97F-E07F78688516}" srcOrd="0" destOrd="0" presId="urn:microsoft.com/office/officeart/2005/8/layout/radial4"/>
    <dgm:cxn modelId="{35FFCBA3-54E9-4B3F-B085-8445D74D0945}" type="presParOf" srcId="{CF42B0CB-CDDD-42A1-B3A1-FBB34F262C63}" destId="{EE05C35F-5FB0-41DF-8513-B1B693DA258A}" srcOrd="9" destOrd="0" presId="urn:microsoft.com/office/officeart/2005/8/layout/radial4"/>
    <dgm:cxn modelId="{FA76EDA0-9F26-491D-B0DF-A098A628AF1B}" type="presOf" srcId="{8511B585-5ED1-425E-A7A0-D83D1327F826}" destId="{EE05C35F-5FB0-41DF-8513-B1B693DA258A}" srcOrd="0" destOrd="0" presId="urn:microsoft.com/office/officeart/2005/8/layout/radial4"/>
    <dgm:cxn modelId="{3AF98C7D-37F9-46FB-B0B4-1FD93BA21951}" type="presParOf" srcId="{CF42B0CB-CDDD-42A1-B3A1-FBB34F262C63}" destId="{40BD3E66-3DE0-4B97-B761-F9B519C5307F}" srcOrd="10" destOrd="0" presId="urn:microsoft.com/office/officeart/2005/8/layout/radial4"/>
    <dgm:cxn modelId="{17B3CD46-B569-4139-80CE-F87CC3C69F2D}" type="presOf" srcId="{9AFF55CC-D978-4CE1-A789-CAB49E1A3350}" destId="{40BD3E66-3DE0-4B97-B761-F9B519C5307F}" srcOrd="0" destOrd="0" presId="urn:microsoft.com/office/officeart/2005/8/layout/radial4"/>
    <dgm:cxn modelId="{C2DA057D-7A95-40EA-9B1F-30ED4BE268A6}" type="presParOf" srcId="{CF42B0CB-CDDD-42A1-B3A1-FBB34F262C63}" destId="{F1D8DB1F-19AD-4978-96F2-518777D6336C}" srcOrd="11" destOrd="0" presId="urn:microsoft.com/office/officeart/2005/8/layout/radial4"/>
    <dgm:cxn modelId="{87EA54FC-65FF-437E-AC02-F0206C927E31}" type="presOf" srcId="{24DD44D4-7303-468D-874B-8E9D14802D66}" destId="{F1D8DB1F-19AD-4978-96F2-518777D6336C}" srcOrd="0" destOrd="0" presId="urn:microsoft.com/office/officeart/2005/8/layout/radial4"/>
    <dgm:cxn modelId="{F2ACD6BB-A46D-4CCB-8050-3ED8F30C6196}" type="presParOf" srcId="{CF42B0CB-CDDD-42A1-B3A1-FBB34F262C63}" destId="{A56BAC44-26AC-44F2-8887-6C357F3D969A}" srcOrd="12" destOrd="0" presId="urn:microsoft.com/office/officeart/2005/8/layout/radial4"/>
    <dgm:cxn modelId="{1BD528BC-9D70-42E2-8411-3A5AD9FAFA6B}" type="presOf" srcId="{38E26397-859F-467E-BAAF-ACC9FD792DEC}" destId="{A56BAC44-26AC-44F2-8887-6C357F3D969A}" srcOrd="0" destOrd="0" presId="urn:microsoft.com/office/officeart/2005/8/layout/radial4"/>
    <dgm:cxn modelId="{D4527C27-8BCD-447E-A955-3375D110E54D}" type="presParOf" srcId="{CF42B0CB-CDDD-42A1-B3A1-FBB34F262C63}" destId="{0E541DC3-D78F-442B-A22D-03957C4AC70A}" srcOrd="13" destOrd="0" presId="urn:microsoft.com/office/officeart/2005/8/layout/radial4"/>
    <dgm:cxn modelId="{DC0DD087-3041-4ED0-919E-99507D58F926}" type="presOf" srcId="{2288D0A0-E163-4070-8DA8-9E754E004211}" destId="{0E541DC3-D78F-442B-A22D-03957C4AC70A}" srcOrd="0" destOrd="0" presId="urn:microsoft.com/office/officeart/2005/8/layout/radial4"/>
    <dgm:cxn modelId="{4E78044C-0D5D-4BB2-B4AF-4E0B37F07737}" type="presParOf" srcId="{CF42B0CB-CDDD-42A1-B3A1-FBB34F262C63}" destId="{3AF035D8-66DD-4863-8EB2-5C1C08319A10}" srcOrd="14" destOrd="0" presId="urn:microsoft.com/office/officeart/2005/8/layout/radial4"/>
    <dgm:cxn modelId="{A6FFA4AB-3131-48CE-897E-B282AC5D1946}" type="presOf" srcId="{27992329-6157-46C8-B2CC-EF97C2DD480F}" destId="{3AF035D8-66DD-4863-8EB2-5C1C08319A10}" srcOrd="0" destOrd="0" presId="urn:microsoft.com/office/officeart/2005/8/layout/radial4"/>
    <dgm:cxn modelId="{707C8A9C-2920-413B-84AC-73B8516186ED}" type="presParOf" srcId="{CF42B0CB-CDDD-42A1-B3A1-FBB34F262C63}" destId="{C137DE9D-DFAC-45DE-9771-1E153186BB13}" srcOrd="15" destOrd="0" presId="urn:microsoft.com/office/officeart/2005/8/layout/radial4"/>
    <dgm:cxn modelId="{C3EE55C5-26F2-466B-9E59-7D582C99B8EC}" type="presOf" srcId="{732B9E80-319A-4E57-A845-E2492EBB6E3E}" destId="{C137DE9D-DFAC-45DE-9771-1E153186BB13}" srcOrd="0" destOrd="0" presId="urn:microsoft.com/office/officeart/2005/8/layout/radial4"/>
    <dgm:cxn modelId="{3EE2FF74-087A-4233-8E63-F381375C60F1}" type="presParOf" srcId="{CF42B0CB-CDDD-42A1-B3A1-FBB34F262C63}" destId="{1B86D7E6-B8A3-4EE7-9A48-58008D090675}" srcOrd="16" destOrd="0" presId="urn:microsoft.com/office/officeart/2005/8/layout/radial4"/>
    <dgm:cxn modelId="{2C5E89B7-1634-4608-89C1-22402CC14ECE}" type="presOf" srcId="{5EF5C288-DA75-46B1-B19D-D48CD9C6F2AD}" destId="{1B86D7E6-B8A3-4EE7-9A48-58008D090675}" srcOrd="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 xmlns:r="http://schemas.openxmlformats.org/officeDocument/2006/relationships">
  <dsp:spTree>
    <dsp:nvGrpSpPr>
      <dsp:cNvPr id="2" name="组合 1"/>
      <dsp:cNvGrpSpPr/>
    </dsp:nvGrpSpPr>
    <dsp:grpSpPr>
      <a:xfrm>
        <a:off x="0" y="0"/>
        <a:ext cx="5080000" cy="3810000"/>
        <a:chOff x="0" y="0"/>
        <a:chExt cx="5080000" cy="3810000"/>
      </a:xfrm>
    </dsp:grpSpPr>
    <dsp:sp modelId="{B52502C2-594A-4A13-A5FF-5CD5841BD847}">
      <dsp:nvSpPr>
        <dsp:cNvPr id="3" name="椭圆 2"/>
        <dsp:cNvSpPr/>
      </dsp:nvSpPr>
      <dsp:spPr bwMode="white">
        <a:xfrm>
          <a:off x="2124658" y="2485635"/>
          <a:ext cx="830683" cy="830683"/>
        </a:xfrm>
        <a:prstGeom prst="ellipse">
          <a:avLst/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1430" tIns="11430" rIns="11430" bIns="11430" anchor="ctr"/>
        <a:lstStyle>
          <a:lvl1pPr algn="ctr">
            <a:defRPr sz="1800"/>
          </a:lvl1pPr>
          <a:lvl2pPr marL="114300" indent="-114300" algn="ctr">
            <a:defRPr sz="1400"/>
          </a:lvl2pPr>
          <a:lvl3pPr marL="228600" indent="-114300" algn="ctr">
            <a:defRPr sz="1400"/>
          </a:lvl3pPr>
          <a:lvl4pPr marL="342900" indent="-114300" algn="ctr">
            <a:defRPr sz="1400"/>
          </a:lvl4pPr>
          <a:lvl5pPr marL="457200" indent="-114300" algn="ctr">
            <a:defRPr sz="1400"/>
          </a:lvl5pPr>
          <a:lvl6pPr marL="571500" indent="-114300" algn="ctr">
            <a:defRPr sz="1400"/>
          </a:lvl6pPr>
          <a:lvl7pPr marL="685800" indent="-114300" algn="ctr">
            <a:defRPr sz="1400"/>
          </a:lvl7pPr>
          <a:lvl8pPr marL="800100" indent="-114300" algn="ctr">
            <a:defRPr sz="1400"/>
          </a:lvl8pPr>
          <a:lvl9pPr marL="914400" indent="-114300" algn="ctr">
            <a:defRPr sz="14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main()</a:t>
          </a:r>
          <a:endParaRPr lang="en-US" altLang="zh-CN"/>
        </a:p>
      </dsp:txBody>
      <dsp:txXfrm>
        <a:off x="2124658" y="2485635"/>
        <a:ext cx="830683" cy="830683"/>
      </dsp:txXfrm>
    </dsp:sp>
    <dsp:sp modelId="{B849A6F3-9933-4C36-AF65-6098308CBC3C}">
      <dsp:nvSpPr>
        <dsp:cNvPr id="4" name="左箭头 3"/>
        <dsp:cNvSpPr/>
      </dsp:nvSpPr>
      <dsp:spPr bwMode="white">
        <a:xfrm rot="10799999">
          <a:off x="442152" y="2782604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0799999">
        <a:off x="442152" y="2782604"/>
        <a:ext cx="1634929" cy="236745"/>
      </dsp:txXfrm>
    </dsp:sp>
    <dsp:sp modelId="{B1756079-1332-4090-9A47-D2C0EDB7FB22}">
      <dsp:nvSpPr>
        <dsp:cNvPr id="5" name="圆角矩形 4"/>
        <dsp:cNvSpPr/>
      </dsp:nvSpPr>
      <dsp:spPr bwMode="white">
        <a:xfrm>
          <a:off x="0" y="2585317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zh-CN"/>
            <a:t>print()</a:t>
          </a:r>
          <a:endParaRPr lang="en-US" altLang="zh-CN"/>
        </a:p>
      </dsp:txBody>
      <dsp:txXfrm>
        <a:off x="0" y="2585317"/>
        <a:ext cx="789149" cy="631319"/>
      </dsp:txXfrm>
    </dsp:sp>
    <dsp:sp modelId="{8A478794-BDE0-4AD6-9479-89CDBFC37EB7}">
      <dsp:nvSpPr>
        <dsp:cNvPr id="6" name="左箭头 5"/>
        <dsp:cNvSpPr/>
      </dsp:nvSpPr>
      <dsp:spPr bwMode="white">
        <a:xfrm rot="12342857">
          <a:off x="568950" y="2227067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2342857">
        <a:off x="568950" y="2227067"/>
        <a:ext cx="1634929" cy="236745"/>
      </dsp:txXfrm>
    </dsp:sp>
    <dsp:sp modelId="{3868CDED-247C-4EE9-95A2-ED400A267946}">
      <dsp:nvSpPr>
        <dsp:cNvPr id="7" name="圆角矩形 6"/>
        <dsp:cNvSpPr/>
      </dsp:nvSpPr>
      <dsp:spPr bwMode="white">
        <a:xfrm>
          <a:off x="212464" y="1654452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addOperate</a:t>
          </a:r>
          <a:r>
            <a:rPr lang="en-US" altLang="zh-CN"/>
            <a:t>()</a:t>
          </a:r>
          <a:endParaRPr lang="en-US" altLang="zh-CN"/>
        </a:p>
      </dsp:txBody>
      <dsp:txXfrm>
        <a:off x="212464" y="1654452"/>
        <a:ext cx="789149" cy="631319"/>
      </dsp:txXfrm>
    </dsp:sp>
    <dsp:sp modelId="{D0718308-59AC-43E6-A882-4828EE4494C2}">
      <dsp:nvSpPr>
        <dsp:cNvPr id="8" name="左箭头 7"/>
        <dsp:cNvSpPr/>
      </dsp:nvSpPr>
      <dsp:spPr bwMode="white">
        <a:xfrm rot="13885714">
          <a:off x="924229" y="1781560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3885714">
        <a:off x="924229" y="1781560"/>
        <a:ext cx="1634929" cy="236745"/>
      </dsp:txXfrm>
    </dsp:sp>
    <dsp:sp modelId="{5E0D0BC9-3E91-4623-8C1A-C4A70EB3594B}">
      <dsp:nvSpPr>
        <dsp:cNvPr id="9" name="圆角矩形 8"/>
        <dsp:cNvSpPr/>
      </dsp:nvSpPr>
      <dsp:spPr bwMode="white">
        <a:xfrm>
          <a:off x="807775" y="907956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logoutBook</a:t>
          </a:r>
          <a:r>
            <a:rPr lang="en-US" altLang="zh-CN"/>
            <a:t>()</a:t>
          </a:r>
          <a:endParaRPr lang="en-US" altLang="zh-CN"/>
        </a:p>
      </dsp:txBody>
      <dsp:txXfrm>
        <a:off x="807775" y="907956"/>
        <a:ext cx="789149" cy="631319"/>
      </dsp:txXfrm>
    </dsp:sp>
    <dsp:sp modelId="{7A034949-9729-4679-BCC0-1799361C29A2}">
      <dsp:nvSpPr>
        <dsp:cNvPr id="10" name="左箭头 9"/>
        <dsp:cNvSpPr/>
      </dsp:nvSpPr>
      <dsp:spPr bwMode="white">
        <a:xfrm rot="15428571">
          <a:off x="1437623" y="1534323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15428571">
        <a:off x="1437623" y="1534323"/>
        <a:ext cx="1634929" cy="236745"/>
      </dsp:txXfrm>
    </dsp:sp>
    <dsp:sp modelId="{4D187931-BF5E-4AAC-A97F-E07F78688516}">
      <dsp:nvSpPr>
        <dsp:cNvPr id="11" name="圆角矩形 10"/>
        <dsp:cNvSpPr/>
      </dsp:nvSpPr>
      <dsp:spPr bwMode="white">
        <a:xfrm>
          <a:off x="1668023" y="493682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lendBook</a:t>
          </a:r>
          <a:r>
            <a:rPr lang="en-US"/>
            <a:t>()</a:t>
          </a:r>
          <a:endParaRPr lang="en-US"/>
        </a:p>
      </dsp:txBody>
      <dsp:txXfrm>
        <a:off x="1668023" y="493682"/>
        <a:ext cx="789149" cy="631319"/>
      </dsp:txXfrm>
    </dsp:sp>
    <dsp:sp modelId="{EE05C35F-5FB0-41DF-8513-B1B693DA258A}">
      <dsp:nvSpPr>
        <dsp:cNvPr id="12" name="左箭头 11"/>
        <dsp:cNvSpPr/>
      </dsp:nvSpPr>
      <dsp:spPr bwMode="white">
        <a:xfrm rot="-4628571">
          <a:off x="2007447" y="1534323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-4628571">
        <a:off x="2007447" y="1534323"/>
        <a:ext cx="1634929" cy="236745"/>
      </dsp:txXfrm>
    </dsp:sp>
    <dsp:sp modelId="{40BD3E66-3DE0-4B97-B761-F9B519C5307F}">
      <dsp:nvSpPr>
        <dsp:cNvPr id="13" name="圆角矩形 12"/>
        <dsp:cNvSpPr/>
      </dsp:nvSpPr>
      <dsp:spPr bwMode="white">
        <a:xfrm>
          <a:off x="2622828" y="493682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returnBook</a:t>
          </a:r>
          <a:r>
            <a:rPr lang="en-US"/>
            <a:t>()</a:t>
          </a:r>
          <a:endParaRPr lang="en-US"/>
        </a:p>
      </dsp:txBody>
      <dsp:txXfrm>
        <a:off x="2622828" y="493682"/>
        <a:ext cx="789149" cy="631319"/>
      </dsp:txXfrm>
    </dsp:sp>
    <dsp:sp modelId="{F1D8DB1F-19AD-4978-96F2-518777D6336C}">
      <dsp:nvSpPr>
        <dsp:cNvPr id="14" name="左箭头 13"/>
        <dsp:cNvSpPr/>
      </dsp:nvSpPr>
      <dsp:spPr bwMode="white">
        <a:xfrm rot="-3085714">
          <a:off x="2520841" y="1781560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-3085714">
        <a:off x="2520841" y="1781560"/>
        <a:ext cx="1634929" cy="236745"/>
      </dsp:txXfrm>
    </dsp:sp>
    <dsp:sp modelId="{A56BAC44-26AC-44F2-8887-6C357F3D969A}">
      <dsp:nvSpPr>
        <dsp:cNvPr id="15" name="圆角矩形 14"/>
        <dsp:cNvSpPr/>
      </dsp:nvSpPr>
      <dsp:spPr bwMode="white">
        <a:xfrm>
          <a:off x="3483076" y="907956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searchBook2</a:t>
          </a:r>
          <a:r>
            <a:rPr lang="en-US"/>
            <a:t>()</a:t>
          </a:r>
          <a:endParaRPr lang="en-US"/>
        </a:p>
      </dsp:txBody>
      <dsp:txXfrm>
        <a:off x="3483076" y="907956"/>
        <a:ext cx="789149" cy="631319"/>
      </dsp:txXfrm>
    </dsp:sp>
    <dsp:sp modelId="{0E541DC3-D78F-442B-A22D-03957C4AC70A}">
      <dsp:nvSpPr>
        <dsp:cNvPr id="16" name="左箭头 15"/>
        <dsp:cNvSpPr/>
      </dsp:nvSpPr>
      <dsp:spPr bwMode="white">
        <a:xfrm rot="-1542857">
          <a:off x="2876121" y="2227067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 rot="-1542857">
        <a:off x="2876121" y="2227067"/>
        <a:ext cx="1634929" cy="236745"/>
      </dsp:txXfrm>
    </dsp:sp>
    <dsp:sp modelId="{3AF035D8-66DD-4863-8EB2-5C1C08319A10}">
      <dsp:nvSpPr>
        <dsp:cNvPr id="17" name="圆角矩形 16"/>
        <dsp:cNvSpPr/>
      </dsp:nvSpPr>
      <dsp:spPr bwMode="white">
        <a:xfrm>
          <a:off x="4078387" y="1654452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searchBook3</a:t>
          </a:r>
          <a:r>
            <a:rPr lang="en-US"/>
            <a:t>()</a:t>
          </a:r>
          <a:endParaRPr lang="en-US"/>
        </a:p>
      </dsp:txBody>
      <dsp:txXfrm>
        <a:off x="4078387" y="1654452"/>
        <a:ext cx="789149" cy="631319"/>
      </dsp:txXfrm>
    </dsp:sp>
    <dsp:sp modelId="{C137DE9D-DFAC-45DE-9771-1E153186BB13}">
      <dsp:nvSpPr>
        <dsp:cNvPr id="18" name="左箭头 17"/>
        <dsp:cNvSpPr/>
      </dsp:nvSpPr>
      <dsp:spPr bwMode="white">
        <a:xfrm>
          <a:off x="3002919" y="2782604"/>
          <a:ext cx="1634929" cy="236745"/>
        </a:xfrm>
        <a:prstGeom prst="leftArrow">
          <a:avLst>
            <a:gd name="adj1" fmla="val 60000"/>
            <a:gd name="adj2" fmla="val 50000"/>
          </a:avLst>
        </a:prstGeom>
      </dsp:spPr>
      <dsp:style>
        <a:lnRef idx="0">
          <a:schemeClr val="accent1">
            <a:tint val="60000"/>
          </a:schemeClr>
        </a:lnRef>
        <a:fillRef idx="1">
          <a:schemeClr val="accent1">
            <a:tint val="60000"/>
          </a:schemeClr>
        </a:fillRef>
        <a:effectRef idx="0">
          <a:scrgbClr r="0" g="0" b="0"/>
        </a:effectRef>
        <a:fontRef idx="minor">
          <a:schemeClr val="lt1"/>
        </a:fontRef>
      </dsp:style>
      <dsp:txXfrm>
        <a:off x="3002919" y="2782604"/>
        <a:ext cx="1634929" cy="236745"/>
      </dsp:txXfrm>
    </dsp:sp>
    <dsp:sp modelId="{1B86D7E6-B8A3-4EE7-9A48-58008D090675}">
      <dsp:nvSpPr>
        <dsp:cNvPr id="19" name="圆角矩形 18"/>
        <dsp:cNvSpPr/>
      </dsp:nvSpPr>
      <dsp:spPr bwMode="white">
        <a:xfrm>
          <a:off x="4290851" y="2585317"/>
          <a:ext cx="789149" cy="631319"/>
        </a:xfrm>
        <a:prstGeom prst="roundRect">
          <a:avLst>
            <a:gd name="adj" fmla="val 10000"/>
          </a:avLst>
        </a:prstGeom>
      </dsp:spPr>
      <dsp:style>
        <a:lnRef idx="2">
          <a:schemeClr val="lt1"/>
        </a:lnRef>
        <a:fillRef idx="1">
          <a:schemeClr val="accent1"/>
        </a:fillRef>
        <a:effectRef idx="0">
          <a:scrgbClr r="0" g="0" b="0"/>
        </a:effectRef>
        <a:fontRef idx="minor">
          <a:schemeClr val="lt1"/>
        </a:fontRef>
      </dsp:style>
      <dsp:txBody>
        <a:bodyPr vert="horz" wrap="square" lIns="19050" tIns="19050" rIns="19050" bIns="19050" anchor="ctr"/>
        <a:lstStyle>
          <a:lvl1pPr algn="ctr">
            <a:defRPr sz="1000"/>
          </a:lvl1pPr>
          <a:lvl2pPr marL="57150" indent="-57150" algn="ctr">
            <a:defRPr sz="700"/>
          </a:lvl2pPr>
          <a:lvl3pPr marL="114300" indent="-57150" algn="ctr">
            <a:defRPr sz="700"/>
          </a:lvl3pPr>
          <a:lvl4pPr marL="171450" indent="-57150" algn="ctr">
            <a:defRPr sz="700"/>
          </a:lvl4pPr>
          <a:lvl5pPr marL="228600" indent="-57150" algn="ctr">
            <a:defRPr sz="700"/>
          </a:lvl5pPr>
          <a:lvl6pPr marL="285750" indent="-57150" algn="ctr">
            <a:defRPr sz="700"/>
          </a:lvl6pPr>
          <a:lvl7pPr marL="342900" indent="-57150" algn="ctr">
            <a:defRPr sz="700"/>
          </a:lvl7pPr>
          <a:lvl8pPr marL="400050" indent="-57150" algn="ctr">
            <a:defRPr sz="700"/>
          </a:lvl8pPr>
          <a:lvl9pPr marL="457200" indent="-57150" algn="ctr">
            <a:defRPr sz="700"/>
          </a:lvl9pPr>
        </a:lstStyle>
        <a:p>
          <a:pPr lvl="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altLang="en-US"/>
            <a:t>appoint</a:t>
          </a:r>
          <a:r>
            <a:rPr lang="en-US"/>
            <a:t>()</a:t>
          </a:r>
          <a:endParaRPr lang="en-US"/>
        </a:p>
      </dsp:txBody>
      <dsp:txXfrm>
        <a:off x="4290851" y="2585317"/>
        <a:ext cx="789149" cy="63131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Sty" val="arr"/>
              <dgm:param type="endSty" val="noArr"/>
              <dgm:param type="begPts" val="auto"/>
              <dgm:param type="endPts" val="ct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720672-1FAC-4F8F-9D28-0C0D2AC19E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01634-53F4-4544-988D-108838A8514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01634-53F4-4544-988D-108838A85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01634-53F4-4544-988D-108838A85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01634-53F4-4544-988D-108838A85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 版权声明：</a:t>
            </a:r>
            <a:r>
              <a:rPr lang="en-US" altLang="zh-CN" dirty="0" smtClean="0"/>
              <a:t>300</a:t>
            </a:r>
            <a:r>
              <a:rPr lang="zh-CN" altLang="en-US" dirty="0" smtClean="0"/>
              <a:t>套精品模板商业授权，请联系</a:t>
            </a:r>
            <a:r>
              <a:rPr lang="en-US" altLang="zh-CN" dirty="0" smtClean="0"/>
              <a:t>【</a:t>
            </a:r>
            <a:r>
              <a:rPr lang="zh-CN" altLang="en-US" dirty="0" smtClean="0"/>
              <a:t>锐旗设计</a:t>
            </a:r>
            <a:r>
              <a:rPr lang="en-US" altLang="zh-CN" dirty="0" smtClean="0"/>
              <a:t>】:https://9ppt.taobao.com</a:t>
            </a:r>
            <a:r>
              <a:rPr lang="zh-CN" altLang="en-US" dirty="0" smtClean="0"/>
              <a:t>，专业</a:t>
            </a:r>
            <a:r>
              <a:rPr lang="en-US" altLang="zh-CN" dirty="0" smtClean="0"/>
              <a:t>PPT</a:t>
            </a:r>
            <a:r>
              <a:rPr lang="zh-CN" altLang="en-US" dirty="0" smtClean="0"/>
              <a:t>老师为你解决所有</a:t>
            </a:r>
            <a:r>
              <a:rPr lang="en-US" altLang="zh-CN" dirty="0" smtClean="0"/>
              <a:t>PPT</a:t>
            </a:r>
            <a:r>
              <a:rPr lang="zh-CN" altLang="en-US" dirty="0" smtClean="0"/>
              <a:t>问题！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101634-53F4-4544-988D-108838A8514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66BB71-F246-48FE-8120-52F9D03CA88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B12F21-99BD-4F85-A7AE-95BD87BF113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666BB71-F246-48FE-8120-52F9D03CA880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ea typeface="方正兰亭细黑_GBK" panose="02000000000000000000" pitchFamily="2" charset="-122"/>
              </a:defRPr>
            </a:lvl1pPr>
          </a:lstStyle>
          <a:p>
            <a:fld id="{DDB12F21-99BD-4F85-A7AE-95BD87BF1130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方正兰亭细黑_GBK" panose="02000000000000000000" pitchFamily="2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方正兰亭细黑_GBK" panose="02000000000000000000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.png"/><Relationship Id="rId3" Type="http://schemas.microsoft.com/office/2007/relationships/media" Target="../media/media1.mp3"/><Relationship Id="rId2" Type="http://schemas.openxmlformats.org/officeDocument/2006/relationships/audio" Target="../media/media1.mp3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8.png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9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" Type="http://schemas.openxmlformats.org/officeDocument/2006/relationships/diagramData" Target="../diagrams/data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216400" y="3664397"/>
            <a:ext cx="3771173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系统编写者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介绍者：李国延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815" y="3380266"/>
            <a:ext cx="588341" cy="844623"/>
          </a:xfrm>
          <a:prstGeom prst="rect">
            <a:avLst/>
          </a:prstGeom>
        </p:spPr>
      </p:pic>
      <p:pic>
        <p:nvPicPr>
          <p:cNvPr id="2" name="Lost Frequencies,Sandro Cavazza - Beautiful Life (Original Mix)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1212771" y="-108857"/>
            <a:ext cx="609600" cy="6096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552700" y="2144010"/>
            <a:ext cx="6278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图书管理系统简介</a:t>
            </a:r>
            <a:endParaRPr lang="zh-CN" altLang="en-US" sz="6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8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15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20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2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6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 rot="2700000">
            <a:off x="4718050" y="2557780"/>
            <a:ext cx="2670810" cy="2691765"/>
          </a:xfrm>
          <a:prstGeom prst="rect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 rot="2700000">
            <a:off x="4441825" y="2329180"/>
            <a:ext cx="3198495" cy="315595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矩形 8"/>
          <p:cNvSpPr/>
          <p:nvPr/>
        </p:nvSpPr>
        <p:spPr>
          <a:xfrm rot="2700000">
            <a:off x="2685003" y="467947"/>
            <a:ext cx="6814730" cy="68147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31322" y="3749312"/>
            <a:ext cx="1692807" cy="252000"/>
            <a:chOff x="931322" y="3749312"/>
            <a:chExt cx="1692807" cy="252000"/>
          </a:xfrm>
        </p:grpSpPr>
        <p:sp>
          <p:nvSpPr>
            <p:cNvPr id="10" name="矩形 9"/>
            <p:cNvSpPr/>
            <p:nvPr/>
          </p:nvSpPr>
          <p:spPr>
            <a:xfrm rot="2700000">
              <a:off x="237212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2700000">
              <a:off x="1867281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 rot="2700000">
              <a:off x="931322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9567839" y="3749312"/>
            <a:ext cx="1703120" cy="252000"/>
            <a:chOff x="9567839" y="3749312"/>
            <a:chExt cx="1703120" cy="252000"/>
          </a:xfrm>
        </p:grpSpPr>
        <p:sp>
          <p:nvSpPr>
            <p:cNvPr id="11" name="矩形 10"/>
            <p:cNvSpPr/>
            <p:nvPr/>
          </p:nvSpPr>
          <p:spPr>
            <a:xfrm rot="2700000">
              <a:off x="9567839" y="3749312"/>
              <a:ext cx="252000" cy="25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 rot="2700000">
              <a:off x="10173716" y="3785312"/>
              <a:ext cx="180000" cy="180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700000">
              <a:off x="11198959" y="3839312"/>
              <a:ext cx="72000" cy="72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026410" y="1891030"/>
            <a:ext cx="191262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运用了一个format(char* Name)函数，把各种字符串限定在16个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562215" y="2007870"/>
            <a:ext cx="2137410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建立一个结构体数组，储存一本书的借阅者，查找最早逾期的借阅者编号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255645" y="5029200"/>
            <a:ext cx="197929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巧妙地运用了strcmp函数去判断输入的字符串是否在链表中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101840" y="5502275"/>
            <a:ext cx="2012315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>
                <a:sym typeface="+mn-ea"/>
              </a:rPr>
              <a:t>对错误输入的操作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082540" y="2722245"/>
            <a:ext cx="2019300" cy="23069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程序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  <a:p>
            <a:pPr algn="ctr"/>
            <a:r>
              <a:rPr lang="zh-CN" altLang="en-US" sz="7200" b="1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亮点</a:t>
            </a:r>
            <a:endParaRPr lang="zh-CN" altLang="en-US" sz="7200" b="1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99940" y="276860"/>
            <a:ext cx="2880995" cy="13836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定义了一个结构体尾指针，这个尾指针始终指向链表尾部，进行操作的时候，只需要改变该尾指针的指向便可，不必频繁返回指针值</a:t>
            </a:r>
            <a:endParaRPr lang="zh-CN" altLang="en-US" sz="1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01840" y="4930775"/>
            <a:ext cx="3571875" cy="1158875"/>
          </a:xfrm>
          <a:prstGeom prst="rect">
            <a:avLst/>
          </a:prstGeom>
          <a:noFill/>
          <a:ln w="9525">
            <a:noFill/>
          </a:ln>
          <a:effectLst>
            <a:softEdge rad="508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mph" presetSubtype="0" accel="20000" decel="8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accel="20000" decel="8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6" presetClass="emph" presetSubtype="0" accel="20000" decel="800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6" presetClass="emph" presetSubtype="0" accel="20000" decel="8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" presetClass="emph" presetSubtype="0" accel="20000" decel="8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3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6" presetClass="emph" presetSubtype="0" accel="20000" decel="8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25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8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8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7" grpId="1" bldLvl="0" animBg="1"/>
      <p:bldP spid="7" grpId="2" bldLvl="0" animBg="1"/>
      <p:bldP spid="8" grpId="0" bldLvl="0" animBg="1"/>
      <p:bldP spid="8" grpId="1" bldLvl="0" animBg="1"/>
      <p:bldP spid="8" grpId="2" bldLvl="0" animBg="1"/>
      <p:bldP spid="9" grpId="0" animBg="1"/>
      <p:bldP spid="9" grpId="1" animBg="1"/>
      <p:bldP spid="9" grpId="2" animBg="1"/>
      <p:bldP spid="16" grpId="0"/>
      <p:bldP spid="17" grpId="0"/>
      <p:bldP spid="18" grpId="0"/>
      <p:bldP spid="19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317694" y="2136924"/>
            <a:ext cx="3538603" cy="2584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与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程序展示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68192" y="2894243"/>
            <a:ext cx="3036071" cy="9998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椭圆 86"/>
          <p:cNvSpPr/>
          <p:nvPr/>
        </p:nvSpPr>
        <p:spPr>
          <a:xfrm>
            <a:off x="3532115" y="1421331"/>
            <a:ext cx="5127771" cy="5127771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2633631" y="460250"/>
            <a:ext cx="6924738" cy="6924738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9" name="椭圆 88"/>
          <p:cNvSpPr/>
          <p:nvPr/>
        </p:nvSpPr>
        <p:spPr>
          <a:xfrm>
            <a:off x="607016" y="-1503768"/>
            <a:ext cx="10977968" cy="10977968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1618250" y="-492534"/>
            <a:ext cx="8955500" cy="8955500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5" name="文本框 94"/>
          <p:cNvSpPr txBox="1"/>
          <p:nvPr/>
        </p:nvSpPr>
        <p:spPr>
          <a:xfrm rot="3226127">
            <a:off x="5409944" y="3703521"/>
            <a:ext cx="1524592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继续加油！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 rot="3864636">
            <a:off x="5332963" y="3569931"/>
            <a:ext cx="152459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需要用到比较多的基础知识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文本框 96"/>
          <p:cNvSpPr txBox="1"/>
          <p:nvPr/>
        </p:nvSpPr>
        <p:spPr>
          <a:xfrm rot="17613140">
            <a:off x="5345760" y="3461679"/>
            <a:ext cx="1560359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</a:t>
            </a:r>
            <a:r>
              <a:rPr lang="zh-CN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加载的比较慢的问题</a:t>
            </a:r>
            <a:endParaRPr lang="zh-CN" b="1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8" name="文本框 97"/>
          <p:cNvSpPr txBox="1"/>
          <p:nvPr/>
        </p:nvSpPr>
        <p:spPr>
          <a:xfrm rot="17787476">
            <a:off x="5265223" y="3727052"/>
            <a:ext cx="1560359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程序还可以完善</a:t>
            </a:r>
            <a:endPara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 rot="4269213">
            <a:off x="5138942" y="3755244"/>
            <a:ext cx="205347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关于图书预约的问题</a:t>
            </a:r>
            <a:endParaRPr lang="zh-CN" altLang="en-US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 rot="15368597">
            <a:off x="5071745" y="3627755"/>
            <a:ext cx="1946910" cy="737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关于输出输出人机操作对话的日记问题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3034206" y="398838"/>
            <a:ext cx="6123588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心得与体会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298950" y="2188166"/>
            <a:ext cx="3594100" cy="3594100"/>
            <a:chOff x="4298950" y="2188166"/>
            <a:chExt cx="3594100" cy="3594100"/>
          </a:xfrm>
        </p:grpSpPr>
        <p:grpSp>
          <p:nvGrpSpPr>
            <p:cNvPr id="4" name="组合 3"/>
            <p:cNvGrpSpPr/>
            <p:nvPr/>
          </p:nvGrpSpPr>
          <p:grpSpPr>
            <a:xfrm>
              <a:off x="6715125" y="3501029"/>
              <a:ext cx="1177925" cy="1871662"/>
              <a:chOff x="6715125" y="3501029"/>
              <a:chExt cx="1177925" cy="1871662"/>
            </a:xfrm>
          </p:grpSpPr>
          <p:sp>
            <p:nvSpPr>
              <p:cNvPr id="81" name="深色箭头2"/>
              <p:cNvSpPr>
                <a:spLocks noChangeAspect="1"/>
              </p:cNvSpPr>
              <p:nvPr/>
            </p:nvSpPr>
            <p:spPr bwMode="auto">
              <a:xfrm>
                <a:off x="6715125" y="3501029"/>
                <a:ext cx="1177925" cy="1871662"/>
              </a:xfrm>
              <a:custGeom>
                <a:avLst/>
                <a:gdLst>
                  <a:gd name="T0" fmla="*/ 11 w 839"/>
                  <a:gd name="T1" fmla="*/ 803 h 1334"/>
                  <a:gd name="T2" fmla="*/ 44 w 839"/>
                  <a:gd name="T3" fmla="*/ 768 h 1334"/>
                  <a:gd name="T4" fmla="*/ 64 w 839"/>
                  <a:gd name="T5" fmla="*/ 743 h 1334"/>
                  <a:gd name="T6" fmla="*/ 93 w 839"/>
                  <a:gd name="T7" fmla="*/ 704 h 1334"/>
                  <a:gd name="T8" fmla="*/ 110 w 839"/>
                  <a:gd name="T9" fmla="*/ 677 h 1334"/>
                  <a:gd name="T10" fmla="*/ 127 w 839"/>
                  <a:gd name="T11" fmla="*/ 649 h 1334"/>
                  <a:gd name="T12" fmla="*/ 142 w 839"/>
                  <a:gd name="T13" fmla="*/ 620 h 1334"/>
                  <a:gd name="T14" fmla="*/ 161 w 839"/>
                  <a:gd name="T15" fmla="*/ 574 h 1334"/>
                  <a:gd name="T16" fmla="*/ 172 w 839"/>
                  <a:gd name="T17" fmla="*/ 543 h 1334"/>
                  <a:gd name="T18" fmla="*/ 181 w 839"/>
                  <a:gd name="T19" fmla="*/ 512 h 1334"/>
                  <a:gd name="T20" fmla="*/ 189 w 839"/>
                  <a:gd name="T21" fmla="*/ 480 h 1334"/>
                  <a:gd name="T22" fmla="*/ 195 w 839"/>
                  <a:gd name="T23" fmla="*/ 447 h 1334"/>
                  <a:gd name="T24" fmla="*/ 199 w 839"/>
                  <a:gd name="T25" fmla="*/ 413 h 1334"/>
                  <a:gd name="T26" fmla="*/ 202 w 839"/>
                  <a:gd name="T27" fmla="*/ 379 h 1334"/>
                  <a:gd name="T28" fmla="*/ 203 w 839"/>
                  <a:gd name="T29" fmla="*/ 345 h 1334"/>
                  <a:gd name="T30" fmla="*/ 202 w 839"/>
                  <a:gd name="T31" fmla="*/ 306 h 1334"/>
                  <a:gd name="T32" fmla="*/ 198 w 839"/>
                  <a:gd name="T33" fmla="*/ 268 h 1334"/>
                  <a:gd name="T34" fmla="*/ 193 w 839"/>
                  <a:gd name="T35" fmla="*/ 230 h 1334"/>
                  <a:gd name="T36" fmla="*/ 185 w 839"/>
                  <a:gd name="T37" fmla="*/ 194 h 1334"/>
                  <a:gd name="T38" fmla="*/ 793 w 839"/>
                  <a:gd name="T39" fmla="*/ 0 h 1334"/>
                  <a:gd name="T40" fmla="*/ 808 w 839"/>
                  <a:gd name="T41" fmla="*/ 62 h 1334"/>
                  <a:gd name="T42" fmla="*/ 817 w 839"/>
                  <a:gd name="T43" fmla="*/ 104 h 1334"/>
                  <a:gd name="T44" fmla="*/ 824 w 839"/>
                  <a:gd name="T45" fmla="*/ 147 h 1334"/>
                  <a:gd name="T46" fmla="*/ 833 w 839"/>
                  <a:gd name="T47" fmla="*/ 212 h 1334"/>
                  <a:gd name="T48" fmla="*/ 838 w 839"/>
                  <a:gd name="T49" fmla="*/ 278 h 1334"/>
                  <a:gd name="T50" fmla="*/ 839 w 839"/>
                  <a:gd name="T51" fmla="*/ 345 h 1334"/>
                  <a:gd name="T52" fmla="*/ 837 w 839"/>
                  <a:gd name="T53" fmla="*/ 418 h 1334"/>
                  <a:gd name="T54" fmla="*/ 835 w 839"/>
                  <a:gd name="T55" fmla="*/ 456 h 1334"/>
                  <a:gd name="T56" fmla="*/ 831 w 839"/>
                  <a:gd name="T57" fmla="*/ 492 h 1334"/>
                  <a:gd name="T58" fmla="*/ 823 w 839"/>
                  <a:gd name="T59" fmla="*/ 546 h 1334"/>
                  <a:gd name="T60" fmla="*/ 814 w 839"/>
                  <a:gd name="T61" fmla="*/ 600 h 1334"/>
                  <a:gd name="T62" fmla="*/ 798 w 839"/>
                  <a:gd name="T63" fmla="*/ 669 h 1334"/>
                  <a:gd name="T64" fmla="*/ 778 w 839"/>
                  <a:gd name="T65" fmla="*/ 737 h 1334"/>
                  <a:gd name="T66" fmla="*/ 753 w 839"/>
                  <a:gd name="T67" fmla="*/ 805 h 1334"/>
                  <a:gd name="T68" fmla="*/ 740 w 839"/>
                  <a:gd name="T69" fmla="*/ 837 h 1334"/>
                  <a:gd name="T70" fmla="*/ 711 w 839"/>
                  <a:gd name="T71" fmla="*/ 901 h 1334"/>
                  <a:gd name="T72" fmla="*/ 695 w 839"/>
                  <a:gd name="T73" fmla="*/ 933 h 1334"/>
                  <a:gd name="T74" fmla="*/ 679 w 839"/>
                  <a:gd name="T75" fmla="*/ 963 h 1334"/>
                  <a:gd name="T76" fmla="*/ 644 w 839"/>
                  <a:gd name="T77" fmla="*/ 1023 h 1334"/>
                  <a:gd name="T78" fmla="*/ 605 w 839"/>
                  <a:gd name="T79" fmla="*/ 1082 h 1334"/>
                  <a:gd name="T80" fmla="*/ 563 w 839"/>
                  <a:gd name="T81" fmla="*/ 1137 h 1334"/>
                  <a:gd name="T82" fmla="*/ 518 w 839"/>
                  <a:gd name="T83" fmla="*/ 1190 h 1334"/>
                  <a:gd name="T84" fmla="*/ 495 w 839"/>
                  <a:gd name="T85" fmla="*/ 1215 h 1334"/>
                  <a:gd name="T86" fmla="*/ 447 w 839"/>
                  <a:gd name="T87" fmla="*/ 1265 h 1334"/>
                  <a:gd name="T88" fmla="*/ 395 w 839"/>
                  <a:gd name="T89" fmla="*/ 1312 h 1334"/>
                  <a:gd name="T90" fmla="*/ 13 w 839"/>
                  <a:gd name="T91" fmla="*/ 1187 h 1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839" h="1334">
                    <a:moveTo>
                      <a:pt x="0" y="814"/>
                    </a:moveTo>
                    <a:lnTo>
                      <a:pt x="11" y="803"/>
                    </a:lnTo>
                    <a:lnTo>
                      <a:pt x="22" y="792"/>
                    </a:lnTo>
                    <a:lnTo>
                      <a:pt x="44" y="768"/>
                    </a:lnTo>
                    <a:lnTo>
                      <a:pt x="54" y="756"/>
                    </a:lnTo>
                    <a:lnTo>
                      <a:pt x="64" y="743"/>
                    </a:lnTo>
                    <a:lnTo>
                      <a:pt x="84" y="717"/>
                    </a:lnTo>
                    <a:lnTo>
                      <a:pt x="93" y="704"/>
                    </a:lnTo>
                    <a:lnTo>
                      <a:pt x="102" y="690"/>
                    </a:lnTo>
                    <a:lnTo>
                      <a:pt x="110" y="677"/>
                    </a:lnTo>
                    <a:lnTo>
                      <a:pt x="119" y="663"/>
                    </a:lnTo>
                    <a:lnTo>
                      <a:pt x="127" y="649"/>
                    </a:lnTo>
                    <a:lnTo>
                      <a:pt x="134" y="634"/>
                    </a:lnTo>
                    <a:lnTo>
                      <a:pt x="142" y="620"/>
                    </a:lnTo>
                    <a:lnTo>
                      <a:pt x="148" y="605"/>
                    </a:lnTo>
                    <a:lnTo>
                      <a:pt x="161" y="574"/>
                    </a:lnTo>
                    <a:lnTo>
                      <a:pt x="166" y="559"/>
                    </a:lnTo>
                    <a:lnTo>
                      <a:pt x="172" y="543"/>
                    </a:lnTo>
                    <a:lnTo>
                      <a:pt x="176" y="528"/>
                    </a:lnTo>
                    <a:lnTo>
                      <a:pt x="181" y="512"/>
                    </a:lnTo>
                    <a:lnTo>
                      <a:pt x="185" y="496"/>
                    </a:lnTo>
                    <a:lnTo>
                      <a:pt x="189" y="480"/>
                    </a:lnTo>
                    <a:lnTo>
                      <a:pt x="192" y="463"/>
                    </a:lnTo>
                    <a:lnTo>
                      <a:pt x="195" y="447"/>
                    </a:lnTo>
                    <a:lnTo>
                      <a:pt x="197" y="430"/>
                    </a:lnTo>
                    <a:lnTo>
                      <a:pt x="199" y="413"/>
                    </a:lnTo>
                    <a:lnTo>
                      <a:pt x="201" y="396"/>
                    </a:lnTo>
                    <a:lnTo>
                      <a:pt x="202" y="379"/>
                    </a:lnTo>
                    <a:lnTo>
                      <a:pt x="202" y="362"/>
                    </a:lnTo>
                    <a:lnTo>
                      <a:pt x="203" y="345"/>
                    </a:lnTo>
                    <a:lnTo>
                      <a:pt x="202" y="325"/>
                    </a:lnTo>
                    <a:lnTo>
                      <a:pt x="202" y="306"/>
                    </a:lnTo>
                    <a:lnTo>
                      <a:pt x="200" y="287"/>
                    </a:lnTo>
                    <a:lnTo>
                      <a:pt x="198" y="268"/>
                    </a:lnTo>
                    <a:lnTo>
                      <a:pt x="196" y="249"/>
                    </a:lnTo>
                    <a:lnTo>
                      <a:pt x="193" y="230"/>
                    </a:lnTo>
                    <a:lnTo>
                      <a:pt x="189" y="212"/>
                    </a:lnTo>
                    <a:lnTo>
                      <a:pt x="185" y="194"/>
                    </a:lnTo>
                    <a:lnTo>
                      <a:pt x="513" y="300"/>
                    </a:lnTo>
                    <a:lnTo>
                      <a:pt x="793" y="0"/>
                    </a:lnTo>
                    <a:lnTo>
                      <a:pt x="803" y="41"/>
                    </a:lnTo>
                    <a:lnTo>
                      <a:pt x="808" y="62"/>
                    </a:lnTo>
                    <a:lnTo>
                      <a:pt x="813" y="83"/>
                    </a:lnTo>
                    <a:lnTo>
                      <a:pt x="817" y="104"/>
                    </a:lnTo>
                    <a:lnTo>
                      <a:pt x="821" y="126"/>
                    </a:lnTo>
                    <a:lnTo>
                      <a:pt x="824" y="147"/>
                    </a:lnTo>
                    <a:lnTo>
                      <a:pt x="827" y="169"/>
                    </a:lnTo>
                    <a:lnTo>
                      <a:pt x="833" y="212"/>
                    </a:lnTo>
                    <a:lnTo>
                      <a:pt x="836" y="255"/>
                    </a:lnTo>
                    <a:lnTo>
                      <a:pt x="838" y="278"/>
                    </a:lnTo>
                    <a:lnTo>
                      <a:pt x="839" y="300"/>
                    </a:lnTo>
                    <a:lnTo>
                      <a:pt x="839" y="345"/>
                    </a:lnTo>
                    <a:lnTo>
                      <a:pt x="839" y="382"/>
                    </a:lnTo>
                    <a:lnTo>
                      <a:pt x="837" y="418"/>
                    </a:lnTo>
                    <a:lnTo>
                      <a:pt x="836" y="438"/>
                    </a:lnTo>
                    <a:lnTo>
                      <a:pt x="835" y="456"/>
                    </a:lnTo>
                    <a:lnTo>
                      <a:pt x="833" y="474"/>
                    </a:lnTo>
                    <a:lnTo>
                      <a:pt x="831" y="492"/>
                    </a:lnTo>
                    <a:lnTo>
                      <a:pt x="826" y="528"/>
                    </a:lnTo>
                    <a:lnTo>
                      <a:pt x="823" y="546"/>
                    </a:lnTo>
                    <a:lnTo>
                      <a:pt x="821" y="564"/>
                    </a:lnTo>
                    <a:lnTo>
                      <a:pt x="814" y="600"/>
                    </a:lnTo>
                    <a:lnTo>
                      <a:pt x="806" y="635"/>
                    </a:lnTo>
                    <a:lnTo>
                      <a:pt x="798" y="669"/>
                    </a:lnTo>
                    <a:lnTo>
                      <a:pt x="788" y="704"/>
                    </a:lnTo>
                    <a:lnTo>
                      <a:pt x="778" y="737"/>
                    </a:lnTo>
                    <a:lnTo>
                      <a:pt x="766" y="772"/>
                    </a:lnTo>
                    <a:lnTo>
                      <a:pt x="753" y="805"/>
                    </a:lnTo>
                    <a:lnTo>
                      <a:pt x="747" y="821"/>
                    </a:lnTo>
                    <a:lnTo>
                      <a:pt x="740" y="837"/>
                    </a:lnTo>
                    <a:lnTo>
                      <a:pt x="726" y="869"/>
                    </a:lnTo>
                    <a:lnTo>
                      <a:pt x="711" y="901"/>
                    </a:lnTo>
                    <a:lnTo>
                      <a:pt x="703" y="917"/>
                    </a:lnTo>
                    <a:lnTo>
                      <a:pt x="695" y="933"/>
                    </a:lnTo>
                    <a:lnTo>
                      <a:pt x="687" y="948"/>
                    </a:lnTo>
                    <a:lnTo>
                      <a:pt x="679" y="963"/>
                    </a:lnTo>
                    <a:lnTo>
                      <a:pt x="662" y="993"/>
                    </a:lnTo>
                    <a:lnTo>
                      <a:pt x="644" y="1023"/>
                    </a:lnTo>
                    <a:lnTo>
                      <a:pt x="625" y="1052"/>
                    </a:lnTo>
                    <a:lnTo>
                      <a:pt x="605" y="1082"/>
                    </a:lnTo>
                    <a:lnTo>
                      <a:pt x="584" y="1109"/>
                    </a:lnTo>
                    <a:lnTo>
                      <a:pt x="563" y="1137"/>
                    </a:lnTo>
                    <a:lnTo>
                      <a:pt x="541" y="1164"/>
                    </a:lnTo>
                    <a:lnTo>
                      <a:pt x="518" y="1190"/>
                    </a:lnTo>
                    <a:lnTo>
                      <a:pt x="507" y="1203"/>
                    </a:lnTo>
                    <a:lnTo>
                      <a:pt x="495" y="1215"/>
                    </a:lnTo>
                    <a:lnTo>
                      <a:pt x="471" y="1241"/>
                    </a:lnTo>
                    <a:lnTo>
                      <a:pt x="447" y="1265"/>
                    </a:lnTo>
                    <a:lnTo>
                      <a:pt x="421" y="1289"/>
                    </a:lnTo>
                    <a:lnTo>
                      <a:pt x="395" y="1312"/>
                    </a:lnTo>
                    <a:lnTo>
                      <a:pt x="368" y="1334"/>
                    </a:lnTo>
                    <a:lnTo>
                      <a:pt x="13" y="1187"/>
                    </a:lnTo>
                    <a:lnTo>
                      <a:pt x="0" y="814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1" name="图片 100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916777" y="4647194"/>
                <a:ext cx="463472" cy="339024"/>
              </a:xfrm>
              <a:prstGeom prst="rect">
                <a:avLst/>
              </a:prstGeom>
            </p:spPr>
          </p:pic>
        </p:grpSp>
        <p:grpSp>
          <p:nvGrpSpPr>
            <p:cNvPr id="5" name="组合 4"/>
            <p:cNvGrpSpPr/>
            <p:nvPr/>
          </p:nvGrpSpPr>
          <p:grpSpPr>
            <a:xfrm>
              <a:off x="5168900" y="4723404"/>
              <a:ext cx="1979613" cy="1058862"/>
              <a:chOff x="5168900" y="4723404"/>
              <a:chExt cx="1979613" cy="1058862"/>
            </a:xfrm>
          </p:grpSpPr>
          <p:sp>
            <p:nvSpPr>
              <p:cNvPr id="80" name="深色箭头3"/>
              <p:cNvSpPr>
                <a:spLocks noChangeAspect="1"/>
              </p:cNvSpPr>
              <p:nvPr/>
            </p:nvSpPr>
            <p:spPr bwMode="auto">
              <a:xfrm>
                <a:off x="5168900" y="4723404"/>
                <a:ext cx="1979613" cy="1058862"/>
              </a:xfrm>
              <a:custGeom>
                <a:avLst/>
                <a:gdLst>
                  <a:gd name="T0" fmla="*/ 33 w 1411"/>
                  <a:gd name="T1" fmla="*/ 196 h 754"/>
                  <a:gd name="T2" fmla="*/ 406 w 1411"/>
                  <a:gd name="T3" fmla="*/ 64 h 754"/>
                  <a:gd name="T4" fmla="*/ 438 w 1411"/>
                  <a:gd name="T5" fmla="*/ 77 h 754"/>
                  <a:gd name="T6" fmla="*/ 470 w 1411"/>
                  <a:gd name="T7" fmla="*/ 88 h 754"/>
                  <a:gd name="T8" fmla="*/ 503 w 1411"/>
                  <a:gd name="T9" fmla="*/ 97 h 754"/>
                  <a:gd name="T10" fmla="*/ 537 w 1411"/>
                  <a:gd name="T11" fmla="*/ 105 h 754"/>
                  <a:gd name="T12" fmla="*/ 571 w 1411"/>
                  <a:gd name="T13" fmla="*/ 111 h 754"/>
                  <a:gd name="T14" fmla="*/ 607 w 1411"/>
                  <a:gd name="T15" fmla="*/ 115 h 754"/>
                  <a:gd name="T16" fmla="*/ 643 w 1411"/>
                  <a:gd name="T17" fmla="*/ 117 h 754"/>
                  <a:gd name="T18" fmla="*/ 686 w 1411"/>
                  <a:gd name="T19" fmla="*/ 117 h 754"/>
                  <a:gd name="T20" fmla="*/ 737 w 1411"/>
                  <a:gd name="T21" fmla="*/ 113 h 754"/>
                  <a:gd name="T22" fmla="*/ 787 w 1411"/>
                  <a:gd name="T23" fmla="*/ 105 h 754"/>
                  <a:gd name="T24" fmla="*/ 835 w 1411"/>
                  <a:gd name="T25" fmla="*/ 94 h 754"/>
                  <a:gd name="T26" fmla="*/ 882 w 1411"/>
                  <a:gd name="T27" fmla="*/ 79 h 754"/>
                  <a:gd name="T28" fmla="*/ 928 w 1411"/>
                  <a:gd name="T29" fmla="*/ 60 h 754"/>
                  <a:gd name="T30" fmla="*/ 960 w 1411"/>
                  <a:gd name="T31" fmla="*/ 44 h 754"/>
                  <a:gd name="T32" fmla="*/ 981 w 1411"/>
                  <a:gd name="T33" fmla="*/ 32 h 754"/>
                  <a:gd name="T34" fmla="*/ 1002 w 1411"/>
                  <a:gd name="T35" fmla="*/ 19 h 754"/>
                  <a:gd name="T36" fmla="*/ 1022 w 1411"/>
                  <a:gd name="T37" fmla="*/ 6 h 754"/>
                  <a:gd name="T38" fmla="*/ 1036 w 1411"/>
                  <a:gd name="T39" fmla="*/ 351 h 754"/>
                  <a:gd name="T40" fmla="*/ 1391 w 1411"/>
                  <a:gd name="T41" fmla="*/ 526 h 754"/>
                  <a:gd name="T42" fmla="*/ 1350 w 1411"/>
                  <a:gd name="T43" fmla="*/ 553 h 754"/>
                  <a:gd name="T44" fmla="*/ 1308 w 1411"/>
                  <a:gd name="T45" fmla="*/ 579 h 754"/>
                  <a:gd name="T46" fmla="*/ 1266 w 1411"/>
                  <a:gd name="T47" fmla="*/ 602 h 754"/>
                  <a:gd name="T48" fmla="*/ 1222 w 1411"/>
                  <a:gd name="T49" fmla="*/ 625 h 754"/>
                  <a:gd name="T50" fmla="*/ 1177 w 1411"/>
                  <a:gd name="T51" fmla="*/ 645 h 754"/>
                  <a:gd name="T52" fmla="*/ 1132 w 1411"/>
                  <a:gd name="T53" fmla="*/ 664 h 754"/>
                  <a:gd name="T54" fmla="*/ 1086 w 1411"/>
                  <a:gd name="T55" fmla="*/ 683 h 754"/>
                  <a:gd name="T56" fmla="*/ 1038 w 1411"/>
                  <a:gd name="T57" fmla="*/ 698 h 754"/>
                  <a:gd name="T58" fmla="*/ 990 w 1411"/>
                  <a:gd name="T59" fmla="*/ 712 h 754"/>
                  <a:gd name="T60" fmla="*/ 941 w 1411"/>
                  <a:gd name="T61" fmla="*/ 724 h 754"/>
                  <a:gd name="T62" fmla="*/ 866 w 1411"/>
                  <a:gd name="T63" fmla="*/ 738 h 754"/>
                  <a:gd name="T64" fmla="*/ 816 w 1411"/>
                  <a:gd name="T65" fmla="*/ 745 h 754"/>
                  <a:gd name="T66" fmla="*/ 765 w 1411"/>
                  <a:gd name="T67" fmla="*/ 750 h 754"/>
                  <a:gd name="T68" fmla="*/ 713 w 1411"/>
                  <a:gd name="T69" fmla="*/ 753 h 754"/>
                  <a:gd name="T70" fmla="*/ 661 w 1411"/>
                  <a:gd name="T71" fmla="*/ 754 h 754"/>
                  <a:gd name="T72" fmla="*/ 593 w 1411"/>
                  <a:gd name="T73" fmla="*/ 752 h 754"/>
                  <a:gd name="T74" fmla="*/ 548 w 1411"/>
                  <a:gd name="T75" fmla="*/ 749 h 754"/>
                  <a:gd name="T76" fmla="*/ 504 w 1411"/>
                  <a:gd name="T77" fmla="*/ 744 h 754"/>
                  <a:gd name="T78" fmla="*/ 461 w 1411"/>
                  <a:gd name="T79" fmla="*/ 738 h 754"/>
                  <a:gd name="T80" fmla="*/ 417 w 1411"/>
                  <a:gd name="T81" fmla="*/ 731 h 754"/>
                  <a:gd name="T82" fmla="*/ 374 w 1411"/>
                  <a:gd name="T83" fmla="*/ 722 h 754"/>
                  <a:gd name="T84" fmla="*/ 333 w 1411"/>
                  <a:gd name="T85" fmla="*/ 711 h 754"/>
                  <a:gd name="T86" fmla="*/ 271 w 1411"/>
                  <a:gd name="T87" fmla="*/ 693 h 754"/>
                  <a:gd name="T88" fmla="*/ 229 w 1411"/>
                  <a:gd name="T89" fmla="*/ 679 h 754"/>
                  <a:gd name="T90" fmla="*/ 190 w 1411"/>
                  <a:gd name="T91" fmla="*/ 663 h 754"/>
                  <a:gd name="T92" fmla="*/ 150 w 1411"/>
                  <a:gd name="T93" fmla="*/ 646 h 754"/>
                  <a:gd name="T94" fmla="*/ 112 w 1411"/>
                  <a:gd name="T95" fmla="*/ 628 h 754"/>
                  <a:gd name="T96" fmla="*/ 73 w 1411"/>
                  <a:gd name="T97" fmla="*/ 610 h 754"/>
                  <a:gd name="T98" fmla="*/ 0 w 1411"/>
                  <a:gd name="T99" fmla="*/ 568 h 7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11" h="754">
                    <a:moveTo>
                      <a:pt x="0" y="568"/>
                    </a:moveTo>
                    <a:lnTo>
                      <a:pt x="33" y="196"/>
                    </a:lnTo>
                    <a:lnTo>
                      <a:pt x="390" y="57"/>
                    </a:lnTo>
                    <a:lnTo>
                      <a:pt x="406" y="64"/>
                    </a:lnTo>
                    <a:lnTo>
                      <a:pt x="422" y="71"/>
                    </a:lnTo>
                    <a:lnTo>
                      <a:pt x="438" y="77"/>
                    </a:lnTo>
                    <a:lnTo>
                      <a:pt x="454" y="83"/>
                    </a:lnTo>
                    <a:lnTo>
                      <a:pt x="470" y="88"/>
                    </a:lnTo>
                    <a:lnTo>
                      <a:pt x="487" y="93"/>
                    </a:lnTo>
                    <a:lnTo>
                      <a:pt x="503" y="97"/>
                    </a:lnTo>
                    <a:lnTo>
                      <a:pt x="520" y="102"/>
                    </a:lnTo>
                    <a:lnTo>
                      <a:pt x="537" y="105"/>
                    </a:lnTo>
                    <a:lnTo>
                      <a:pt x="554" y="108"/>
                    </a:lnTo>
                    <a:lnTo>
                      <a:pt x="571" y="111"/>
                    </a:lnTo>
                    <a:lnTo>
                      <a:pt x="590" y="113"/>
                    </a:lnTo>
                    <a:lnTo>
                      <a:pt x="607" y="115"/>
                    </a:lnTo>
                    <a:lnTo>
                      <a:pt x="625" y="117"/>
                    </a:lnTo>
                    <a:lnTo>
                      <a:pt x="643" y="117"/>
                    </a:lnTo>
                    <a:lnTo>
                      <a:pt x="661" y="118"/>
                    </a:lnTo>
                    <a:lnTo>
                      <a:pt x="686" y="117"/>
                    </a:lnTo>
                    <a:lnTo>
                      <a:pt x="712" y="116"/>
                    </a:lnTo>
                    <a:lnTo>
                      <a:pt x="737" y="113"/>
                    </a:lnTo>
                    <a:lnTo>
                      <a:pt x="763" y="110"/>
                    </a:lnTo>
                    <a:lnTo>
                      <a:pt x="787" y="105"/>
                    </a:lnTo>
                    <a:lnTo>
                      <a:pt x="811" y="100"/>
                    </a:lnTo>
                    <a:lnTo>
                      <a:pt x="835" y="94"/>
                    </a:lnTo>
                    <a:lnTo>
                      <a:pt x="859" y="87"/>
                    </a:lnTo>
                    <a:lnTo>
                      <a:pt x="882" y="79"/>
                    </a:lnTo>
                    <a:lnTo>
                      <a:pt x="905" y="70"/>
                    </a:lnTo>
                    <a:lnTo>
                      <a:pt x="928" y="60"/>
                    </a:lnTo>
                    <a:lnTo>
                      <a:pt x="949" y="50"/>
                    </a:lnTo>
                    <a:lnTo>
                      <a:pt x="960" y="44"/>
                    </a:lnTo>
                    <a:lnTo>
                      <a:pt x="971" y="39"/>
                    </a:lnTo>
                    <a:lnTo>
                      <a:pt x="981" y="32"/>
                    </a:lnTo>
                    <a:lnTo>
                      <a:pt x="991" y="26"/>
                    </a:lnTo>
                    <a:lnTo>
                      <a:pt x="1002" y="19"/>
                    </a:lnTo>
                    <a:lnTo>
                      <a:pt x="1012" y="13"/>
                    </a:lnTo>
                    <a:lnTo>
                      <a:pt x="1022" y="6"/>
                    </a:lnTo>
                    <a:lnTo>
                      <a:pt x="1032" y="0"/>
                    </a:lnTo>
                    <a:lnTo>
                      <a:pt x="1036" y="351"/>
                    </a:lnTo>
                    <a:lnTo>
                      <a:pt x="1411" y="511"/>
                    </a:lnTo>
                    <a:lnTo>
                      <a:pt x="1391" y="526"/>
                    </a:lnTo>
                    <a:lnTo>
                      <a:pt x="1370" y="540"/>
                    </a:lnTo>
                    <a:lnTo>
                      <a:pt x="1350" y="553"/>
                    </a:lnTo>
                    <a:lnTo>
                      <a:pt x="1329" y="566"/>
                    </a:lnTo>
                    <a:lnTo>
                      <a:pt x="1308" y="579"/>
                    </a:lnTo>
                    <a:lnTo>
                      <a:pt x="1287" y="591"/>
                    </a:lnTo>
                    <a:lnTo>
                      <a:pt x="1266" y="602"/>
                    </a:lnTo>
                    <a:lnTo>
                      <a:pt x="1244" y="614"/>
                    </a:lnTo>
                    <a:lnTo>
                      <a:pt x="1222" y="625"/>
                    </a:lnTo>
                    <a:lnTo>
                      <a:pt x="1199" y="635"/>
                    </a:lnTo>
                    <a:lnTo>
                      <a:pt x="1177" y="645"/>
                    </a:lnTo>
                    <a:lnTo>
                      <a:pt x="1154" y="655"/>
                    </a:lnTo>
                    <a:lnTo>
                      <a:pt x="1132" y="664"/>
                    </a:lnTo>
                    <a:lnTo>
                      <a:pt x="1109" y="673"/>
                    </a:lnTo>
                    <a:lnTo>
                      <a:pt x="1086" y="683"/>
                    </a:lnTo>
                    <a:lnTo>
                      <a:pt x="1062" y="691"/>
                    </a:lnTo>
                    <a:lnTo>
                      <a:pt x="1038" y="698"/>
                    </a:lnTo>
                    <a:lnTo>
                      <a:pt x="1014" y="705"/>
                    </a:lnTo>
                    <a:lnTo>
                      <a:pt x="990" y="712"/>
                    </a:lnTo>
                    <a:lnTo>
                      <a:pt x="966" y="718"/>
                    </a:lnTo>
                    <a:lnTo>
                      <a:pt x="941" y="724"/>
                    </a:lnTo>
                    <a:lnTo>
                      <a:pt x="917" y="729"/>
                    </a:lnTo>
                    <a:lnTo>
                      <a:pt x="866" y="738"/>
                    </a:lnTo>
                    <a:lnTo>
                      <a:pt x="841" y="742"/>
                    </a:lnTo>
                    <a:lnTo>
                      <a:pt x="816" y="745"/>
                    </a:lnTo>
                    <a:lnTo>
                      <a:pt x="791" y="748"/>
                    </a:lnTo>
                    <a:lnTo>
                      <a:pt x="765" y="750"/>
                    </a:lnTo>
                    <a:lnTo>
                      <a:pt x="738" y="752"/>
                    </a:lnTo>
                    <a:lnTo>
                      <a:pt x="713" y="753"/>
                    </a:lnTo>
                    <a:lnTo>
                      <a:pt x="687" y="754"/>
                    </a:lnTo>
                    <a:lnTo>
                      <a:pt x="661" y="754"/>
                    </a:lnTo>
                    <a:lnTo>
                      <a:pt x="616" y="753"/>
                    </a:lnTo>
                    <a:lnTo>
                      <a:pt x="593" y="752"/>
                    </a:lnTo>
                    <a:lnTo>
                      <a:pt x="570" y="751"/>
                    </a:lnTo>
                    <a:lnTo>
                      <a:pt x="548" y="749"/>
                    </a:lnTo>
                    <a:lnTo>
                      <a:pt x="526" y="747"/>
                    </a:lnTo>
                    <a:lnTo>
                      <a:pt x="504" y="744"/>
                    </a:lnTo>
                    <a:lnTo>
                      <a:pt x="482" y="742"/>
                    </a:lnTo>
                    <a:lnTo>
                      <a:pt x="461" y="738"/>
                    </a:lnTo>
                    <a:lnTo>
                      <a:pt x="439" y="735"/>
                    </a:lnTo>
                    <a:lnTo>
                      <a:pt x="417" y="731"/>
                    </a:lnTo>
                    <a:lnTo>
                      <a:pt x="396" y="726"/>
                    </a:lnTo>
                    <a:lnTo>
                      <a:pt x="374" y="722"/>
                    </a:lnTo>
                    <a:lnTo>
                      <a:pt x="353" y="716"/>
                    </a:lnTo>
                    <a:lnTo>
                      <a:pt x="333" y="711"/>
                    </a:lnTo>
                    <a:lnTo>
                      <a:pt x="312" y="705"/>
                    </a:lnTo>
                    <a:lnTo>
                      <a:pt x="271" y="693"/>
                    </a:lnTo>
                    <a:lnTo>
                      <a:pt x="250" y="686"/>
                    </a:lnTo>
                    <a:lnTo>
                      <a:pt x="229" y="679"/>
                    </a:lnTo>
                    <a:lnTo>
                      <a:pt x="209" y="670"/>
                    </a:lnTo>
                    <a:lnTo>
                      <a:pt x="190" y="663"/>
                    </a:lnTo>
                    <a:lnTo>
                      <a:pt x="170" y="655"/>
                    </a:lnTo>
                    <a:lnTo>
                      <a:pt x="150" y="646"/>
                    </a:lnTo>
                    <a:lnTo>
                      <a:pt x="131" y="637"/>
                    </a:lnTo>
                    <a:lnTo>
                      <a:pt x="112" y="628"/>
                    </a:lnTo>
                    <a:lnTo>
                      <a:pt x="92" y="619"/>
                    </a:lnTo>
                    <a:lnTo>
                      <a:pt x="73" y="610"/>
                    </a:lnTo>
                    <a:lnTo>
                      <a:pt x="36" y="590"/>
                    </a:lnTo>
                    <a:lnTo>
                      <a:pt x="0" y="568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2" name="图片 101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33242" y="5029791"/>
                <a:ext cx="404115" cy="386473"/>
              </a:xfrm>
              <a:prstGeom prst="rect">
                <a:avLst/>
              </a:prstGeom>
            </p:spPr>
          </p:pic>
        </p:grpSp>
        <p:grpSp>
          <p:nvGrpSpPr>
            <p:cNvPr id="2" name="组合 1"/>
            <p:cNvGrpSpPr/>
            <p:nvPr/>
          </p:nvGrpSpPr>
          <p:grpSpPr>
            <a:xfrm>
              <a:off x="4370388" y="2188166"/>
              <a:ext cx="1936750" cy="1571625"/>
              <a:chOff x="4370388" y="2188166"/>
              <a:chExt cx="1936750" cy="1571625"/>
            </a:xfrm>
          </p:grpSpPr>
          <p:sp>
            <p:nvSpPr>
              <p:cNvPr id="78" name="深色箭头5"/>
              <p:cNvSpPr>
                <a:spLocks noChangeAspect="1"/>
              </p:cNvSpPr>
              <p:nvPr/>
            </p:nvSpPr>
            <p:spPr bwMode="auto">
              <a:xfrm>
                <a:off x="4370388" y="2188166"/>
                <a:ext cx="1936750" cy="1571625"/>
              </a:xfrm>
              <a:custGeom>
                <a:avLst/>
                <a:gdLst>
                  <a:gd name="T0" fmla="*/ 1165 w 1381"/>
                  <a:gd name="T1" fmla="*/ 639 h 1119"/>
                  <a:gd name="T2" fmla="*/ 1112 w 1381"/>
                  <a:gd name="T3" fmla="*/ 646 h 1119"/>
                  <a:gd name="T4" fmla="*/ 1062 w 1381"/>
                  <a:gd name="T5" fmla="*/ 658 h 1119"/>
                  <a:gd name="T6" fmla="*/ 1038 w 1381"/>
                  <a:gd name="T7" fmla="*/ 665 h 1119"/>
                  <a:gd name="T8" fmla="*/ 1002 w 1381"/>
                  <a:gd name="T9" fmla="*/ 677 h 1119"/>
                  <a:gd name="T10" fmla="*/ 966 w 1381"/>
                  <a:gd name="T11" fmla="*/ 692 h 1119"/>
                  <a:gd name="T12" fmla="*/ 921 w 1381"/>
                  <a:gd name="T13" fmla="*/ 714 h 1119"/>
                  <a:gd name="T14" fmla="*/ 879 w 1381"/>
                  <a:gd name="T15" fmla="*/ 741 h 1119"/>
                  <a:gd name="T16" fmla="*/ 838 w 1381"/>
                  <a:gd name="T17" fmla="*/ 770 h 1119"/>
                  <a:gd name="T18" fmla="*/ 799 w 1381"/>
                  <a:gd name="T19" fmla="*/ 801 h 1119"/>
                  <a:gd name="T20" fmla="*/ 781 w 1381"/>
                  <a:gd name="T21" fmla="*/ 818 h 1119"/>
                  <a:gd name="T22" fmla="*/ 747 w 1381"/>
                  <a:gd name="T23" fmla="*/ 854 h 1119"/>
                  <a:gd name="T24" fmla="*/ 716 w 1381"/>
                  <a:gd name="T25" fmla="*/ 894 h 1119"/>
                  <a:gd name="T26" fmla="*/ 701 w 1381"/>
                  <a:gd name="T27" fmla="*/ 914 h 1119"/>
                  <a:gd name="T28" fmla="*/ 674 w 1381"/>
                  <a:gd name="T29" fmla="*/ 956 h 1119"/>
                  <a:gd name="T30" fmla="*/ 656 w 1381"/>
                  <a:gd name="T31" fmla="*/ 989 h 1119"/>
                  <a:gd name="T32" fmla="*/ 640 w 1381"/>
                  <a:gd name="T33" fmla="*/ 1023 h 1119"/>
                  <a:gd name="T34" fmla="*/ 621 w 1381"/>
                  <a:gd name="T35" fmla="*/ 1071 h 1119"/>
                  <a:gd name="T36" fmla="*/ 610 w 1381"/>
                  <a:gd name="T37" fmla="*/ 1107 h 1119"/>
                  <a:gd name="T38" fmla="*/ 383 w 1381"/>
                  <a:gd name="T39" fmla="*/ 833 h 1119"/>
                  <a:gd name="T40" fmla="*/ 7 w 1381"/>
                  <a:gd name="T41" fmla="*/ 899 h 1119"/>
                  <a:gd name="T42" fmla="*/ 23 w 1381"/>
                  <a:gd name="T43" fmla="*/ 850 h 1119"/>
                  <a:gd name="T44" fmla="*/ 42 w 1381"/>
                  <a:gd name="T45" fmla="*/ 804 h 1119"/>
                  <a:gd name="T46" fmla="*/ 61 w 1381"/>
                  <a:gd name="T47" fmla="*/ 758 h 1119"/>
                  <a:gd name="T48" fmla="*/ 83 w 1381"/>
                  <a:gd name="T49" fmla="*/ 712 h 1119"/>
                  <a:gd name="T50" fmla="*/ 105 w 1381"/>
                  <a:gd name="T51" fmla="*/ 668 h 1119"/>
                  <a:gd name="T52" fmla="*/ 130 w 1381"/>
                  <a:gd name="T53" fmla="*/ 625 h 1119"/>
                  <a:gd name="T54" fmla="*/ 156 w 1381"/>
                  <a:gd name="T55" fmla="*/ 583 h 1119"/>
                  <a:gd name="T56" fmla="*/ 184 w 1381"/>
                  <a:gd name="T57" fmla="*/ 541 h 1119"/>
                  <a:gd name="T58" fmla="*/ 214 w 1381"/>
                  <a:gd name="T59" fmla="*/ 502 h 1119"/>
                  <a:gd name="T60" fmla="*/ 245 w 1381"/>
                  <a:gd name="T61" fmla="*/ 463 h 1119"/>
                  <a:gd name="T62" fmla="*/ 277 w 1381"/>
                  <a:gd name="T63" fmla="*/ 426 h 1119"/>
                  <a:gd name="T64" fmla="*/ 310 w 1381"/>
                  <a:gd name="T65" fmla="*/ 389 h 1119"/>
                  <a:gd name="T66" fmla="*/ 345 w 1381"/>
                  <a:gd name="T67" fmla="*/ 354 h 1119"/>
                  <a:gd name="T68" fmla="*/ 382 w 1381"/>
                  <a:gd name="T69" fmla="*/ 321 h 1119"/>
                  <a:gd name="T70" fmla="*/ 439 w 1381"/>
                  <a:gd name="T71" fmla="*/ 274 h 1119"/>
                  <a:gd name="T72" fmla="*/ 478 w 1381"/>
                  <a:gd name="T73" fmla="*/ 244 h 1119"/>
                  <a:gd name="T74" fmla="*/ 519 w 1381"/>
                  <a:gd name="T75" fmla="*/ 215 h 1119"/>
                  <a:gd name="T76" fmla="*/ 561 w 1381"/>
                  <a:gd name="T77" fmla="*/ 188 h 1119"/>
                  <a:gd name="T78" fmla="*/ 603 w 1381"/>
                  <a:gd name="T79" fmla="*/ 163 h 1119"/>
                  <a:gd name="T80" fmla="*/ 647 w 1381"/>
                  <a:gd name="T81" fmla="*/ 140 h 1119"/>
                  <a:gd name="T82" fmla="*/ 693 w 1381"/>
                  <a:gd name="T83" fmla="*/ 118 h 1119"/>
                  <a:gd name="T84" fmla="*/ 738 w 1381"/>
                  <a:gd name="T85" fmla="*/ 98 h 1119"/>
                  <a:gd name="T86" fmla="*/ 785 w 1381"/>
                  <a:gd name="T87" fmla="*/ 79 h 1119"/>
                  <a:gd name="T88" fmla="*/ 833 w 1381"/>
                  <a:gd name="T89" fmla="*/ 62 h 1119"/>
                  <a:gd name="T90" fmla="*/ 882 w 1381"/>
                  <a:gd name="T91" fmla="*/ 47 h 1119"/>
                  <a:gd name="T92" fmla="*/ 931 w 1381"/>
                  <a:gd name="T93" fmla="*/ 35 h 1119"/>
                  <a:gd name="T94" fmla="*/ 980 w 1381"/>
                  <a:gd name="T95" fmla="*/ 24 h 1119"/>
                  <a:gd name="T96" fmla="*/ 1032 w 1381"/>
                  <a:gd name="T97" fmla="*/ 15 h 1119"/>
                  <a:gd name="T98" fmla="*/ 1083 w 1381"/>
                  <a:gd name="T99" fmla="*/ 8 h 1119"/>
                  <a:gd name="T100" fmla="*/ 1135 w 1381"/>
                  <a:gd name="T101" fmla="*/ 3 h 1119"/>
                  <a:gd name="T102" fmla="*/ 1188 w 1381"/>
                  <a:gd name="T103" fmla="*/ 0 h 1119"/>
                  <a:gd name="T104" fmla="*/ 1190 w 1381"/>
                  <a:gd name="T105" fmla="*/ 637 h 1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381" h="1119">
                    <a:moveTo>
                      <a:pt x="1191" y="637"/>
                    </a:moveTo>
                    <a:lnTo>
                      <a:pt x="1165" y="639"/>
                    </a:lnTo>
                    <a:lnTo>
                      <a:pt x="1138" y="642"/>
                    </a:lnTo>
                    <a:lnTo>
                      <a:pt x="1112" y="646"/>
                    </a:lnTo>
                    <a:lnTo>
                      <a:pt x="1087" y="652"/>
                    </a:lnTo>
                    <a:lnTo>
                      <a:pt x="1062" y="658"/>
                    </a:lnTo>
                    <a:lnTo>
                      <a:pt x="1050" y="661"/>
                    </a:lnTo>
                    <a:lnTo>
                      <a:pt x="1038" y="665"/>
                    </a:lnTo>
                    <a:lnTo>
                      <a:pt x="1014" y="673"/>
                    </a:lnTo>
                    <a:lnTo>
                      <a:pt x="1002" y="677"/>
                    </a:lnTo>
                    <a:lnTo>
                      <a:pt x="989" y="682"/>
                    </a:lnTo>
                    <a:lnTo>
                      <a:pt x="966" y="692"/>
                    </a:lnTo>
                    <a:lnTo>
                      <a:pt x="943" y="703"/>
                    </a:lnTo>
                    <a:lnTo>
                      <a:pt x="921" y="714"/>
                    </a:lnTo>
                    <a:lnTo>
                      <a:pt x="900" y="728"/>
                    </a:lnTo>
                    <a:lnTo>
                      <a:pt x="879" y="741"/>
                    </a:lnTo>
                    <a:lnTo>
                      <a:pt x="858" y="755"/>
                    </a:lnTo>
                    <a:lnTo>
                      <a:pt x="838" y="770"/>
                    </a:lnTo>
                    <a:lnTo>
                      <a:pt x="818" y="785"/>
                    </a:lnTo>
                    <a:lnTo>
                      <a:pt x="799" y="801"/>
                    </a:lnTo>
                    <a:lnTo>
                      <a:pt x="790" y="810"/>
                    </a:lnTo>
                    <a:lnTo>
                      <a:pt x="781" y="818"/>
                    </a:lnTo>
                    <a:lnTo>
                      <a:pt x="764" y="836"/>
                    </a:lnTo>
                    <a:lnTo>
                      <a:pt x="747" y="854"/>
                    </a:lnTo>
                    <a:lnTo>
                      <a:pt x="731" y="873"/>
                    </a:lnTo>
                    <a:lnTo>
                      <a:pt x="716" y="894"/>
                    </a:lnTo>
                    <a:lnTo>
                      <a:pt x="708" y="904"/>
                    </a:lnTo>
                    <a:lnTo>
                      <a:pt x="701" y="914"/>
                    </a:lnTo>
                    <a:lnTo>
                      <a:pt x="687" y="934"/>
                    </a:lnTo>
                    <a:lnTo>
                      <a:pt x="674" y="956"/>
                    </a:lnTo>
                    <a:lnTo>
                      <a:pt x="661" y="978"/>
                    </a:lnTo>
                    <a:lnTo>
                      <a:pt x="656" y="989"/>
                    </a:lnTo>
                    <a:lnTo>
                      <a:pt x="650" y="1000"/>
                    </a:lnTo>
                    <a:lnTo>
                      <a:pt x="640" y="1023"/>
                    </a:lnTo>
                    <a:lnTo>
                      <a:pt x="630" y="1047"/>
                    </a:lnTo>
                    <a:lnTo>
                      <a:pt x="621" y="1071"/>
                    </a:lnTo>
                    <a:lnTo>
                      <a:pt x="614" y="1095"/>
                    </a:lnTo>
                    <a:lnTo>
                      <a:pt x="610" y="1107"/>
                    </a:lnTo>
                    <a:lnTo>
                      <a:pt x="607" y="1119"/>
                    </a:lnTo>
                    <a:lnTo>
                      <a:pt x="383" y="833"/>
                    </a:lnTo>
                    <a:lnTo>
                      <a:pt x="0" y="923"/>
                    </a:lnTo>
                    <a:lnTo>
                      <a:pt x="7" y="899"/>
                    </a:lnTo>
                    <a:lnTo>
                      <a:pt x="15" y="874"/>
                    </a:lnTo>
                    <a:lnTo>
                      <a:pt x="23" y="850"/>
                    </a:lnTo>
                    <a:lnTo>
                      <a:pt x="33" y="827"/>
                    </a:lnTo>
                    <a:lnTo>
                      <a:pt x="42" y="804"/>
                    </a:lnTo>
                    <a:lnTo>
                      <a:pt x="51" y="781"/>
                    </a:lnTo>
                    <a:lnTo>
                      <a:pt x="61" y="758"/>
                    </a:lnTo>
                    <a:lnTo>
                      <a:pt x="72" y="735"/>
                    </a:lnTo>
                    <a:lnTo>
                      <a:pt x="83" y="712"/>
                    </a:lnTo>
                    <a:lnTo>
                      <a:pt x="94" y="690"/>
                    </a:lnTo>
                    <a:lnTo>
                      <a:pt x="105" y="668"/>
                    </a:lnTo>
                    <a:lnTo>
                      <a:pt x="117" y="646"/>
                    </a:lnTo>
                    <a:lnTo>
                      <a:pt x="130" y="625"/>
                    </a:lnTo>
                    <a:lnTo>
                      <a:pt x="143" y="604"/>
                    </a:lnTo>
                    <a:lnTo>
                      <a:pt x="156" y="583"/>
                    </a:lnTo>
                    <a:lnTo>
                      <a:pt x="170" y="562"/>
                    </a:lnTo>
                    <a:lnTo>
                      <a:pt x="184" y="541"/>
                    </a:lnTo>
                    <a:lnTo>
                      <a:pt x="199" y="521"/>
                    </a:lnTo>
                    <a:lnTo>
                      <a:pt x="214" y="502"/>
                    </a:lnTo>
                    <a:lnTo>
                      <a:pt x="229" y="482"/>
                    </a:lnTo>
                    <a:lnTo>
                      <a:pt x="245" y="463"/>
                    </a:lnTo>
                    <a:lnTo>
                      <a:pt x="260" y="444"/>
                    </a:lnTo>
                    <a:lnTo>
                      <a:pt x="277" y="426"/>
                    </a:lnTo>
                    <a:lnTo>
                      <a:pt x="293" y="408"/>
                    </a:lnTo>
                    <a:lnTo>
                      <a:pt x="310" y="389"/>
                    </a:lnTo>
                    <a:lnTo>
                      <a:pt x="327" y="371"/>
                    </a:lnTo>
                    <a:lnTo>
                      <a:pt x="345" y="354"/>
                    </a:lnTo>
                    <a:lnTo>
                      <a:pt x="364" y="337"/>
                    </a:lnTo>
                    <a:lnTo>
                      <a:pt x="382" y="321"/>
                    </a:lnTo>
                    <a:lnTo>
                      <a:pt x="401" y="305"/>
                    </a:lnTo>
                    <a:lnTo>
                      <a:pt x="439" y="274"/>
                    </a:lnTo>
                    <a:lnTo>
                      <a:pt x="458" y="259"/>
                    </a:lnTo>
                    <a:lnTo>
                      <a:pt x="478" y="244"/>
                    </a:lnTo>
                    <a:lnTo>
                      <a:pt x="498" y="229"/>
                    </a:lnTo>
                    <a:lnTo>
                      <a:pt x="519" y="215"/>
                    </a:lnTo>
                    <a:lnTo>
                      <a:pt x="540" y="201"/>
                    </a:lnTo>
                    <a:lnTo>
                      <a:pt x="561" y="188"/>
                    </a:lnTo>
                    <a:lnTo>
                      <a:pt x="582" y="175"/>
                    </a:lnTo>
                    <a:lnTo>
                      <a:pt x="603" y="163"/>
                    </a:lnTo>
                    <a:lnTo>
                      <a:pt x="625" y="151"/>
                    </a:lnTo>
                    <a:lnTo>
                      <a:pt x="647" y="140"/>
                    </a:lnTo>
                    <a:lnTo>
                      <a:pt x="669" y="129"/>
                    </a:lnTo>
                    <a:lnTo>
                      <a:pt x="693" y="118"/>
                    </a:lnTo>
                    <a:lnTo>
                      <a:pt x="715" y="108"/>
                    </a:lnTo>
                    <a:lnTo>
                      <a:pt x="738" y="98"/>
                    </a:lnTo>
                    <a:lnTo>
                      <a:pt x="762" y="88"/>
                    </a:lnTo>
                    <a:lnTo>
                      <a:pt x="785" y="79"/>
                    </a:lnTo>
                    <a:lnTo>
                      <a:pt x="808" y="70"/>
                    </a:lnTo>
                    <a:lnTo>
                      <a:pt x="833" y="62"/>
                    </a:lnTo>
                    <a:lnTo>
                      <a:pt x="857" y="54"/>
                    </a:lnTo>
                    <a:lnTo>
                      <a:pt x="882" y="47"/>
                    </a:lnTo>
                    <a:lnTo>
                      <a:pt x="906" y="41"/>
                    </a:lnTo>
                    <a:lnTo>
                      <a:pt x="931" y="35"/>
                    </a:lnTo>
                    <a:lnTo>
                      <a:pt x="955" y="29"/>
                    </a:lnTo>
                    <a:lnTo>
                      <a:pt x="980" y="24"/>
                    </a:lnTo>
                    <a:lnTo>
                      <a:pt x="1006" y="19"/>
                    </a:lnTo>
                    <a:lnTo>
                      <a:pt x="1032" y="15"/>
                    </a:lnTo>
                    <a:lnTo>
                      <a:pt x="1057" y="11"/>
                    </a:lnTo>
                    <a:lnTo>
                      <a:pt x="1083" y="8"/>
                    </a:lnTo>
                    <a:lnTo>
                      <a:pt x="1109" y="5"/>
                    </a:lnTo>
                    <a:lnTo>
                      <a:pt x="1135" y="3"/>
                    </a:lnTo>
                    <a:lnTo>
                      <a:pt x="1162" y="1"/>
                    </a:lnTo>
                    <a:lnTo>
                      <a:pt x="1188" y="0"/>
                    </a:lnTo>
                    <a:lnTo>
                      <a:pt x="1381" y="334"/>
                    </a:lnTo>
                    <a:lnTo>
                      <a:pt x="1190" y="637"/>
                    </a:lnTo>
                    <a:lnTo>
                      <a:pt x="1191" y="637"/>
                    </a:lnTo>
                    <a:close/>
                  </a:path>
                </a:pathLst>
              </a:custGeom>
              <a:solidFill>
                <a:schemeClr val="tx1"/>
              </a:solidFill>
              <a:ln w="3175"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3" name="图片 102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14321" y="2434231"/>
                <a:ext cx="430295" cy="431443"/>
              </a:xfrm>
              <a:prstGeom prst="rect">
                <a:avLst/>
              </a:prstGeom>
            </p:spPr>
          </p:pic>
        </p:grpSp>
        <p:grpSp>
          <p:nvGrpSpPr>
            <p:cNvPr id="6" name="组合 5"/>
            <p:cNvGrpSpPr/>
            <p:nvPr/>
          </p:nvGrpSpPr>
          <p:grpSpPr>
            <a:xfrm>
              <a:off x="4298950" y="3458166"/>
              <a:ext cx="1311275" cy="2011363"/>
              <a:chOff x="4298950" y="3458166"/>
              <a:chExt cx="1311275" cy="2011363"/>
            </a:xfrm>
          </p:grpSpPr>
          <p:sp>
            <p:nvSpPr>
              <p:cNvPr id="79" name="深色箭头4"/>
              <p:cNvSpPr>
                <a:spLocks noChangeAspect="1"/>
              </p:cNvSpPr>
              <p:nvPr/>
            </p:nvSpPr>
            <p:spPr bwMode="auto">
              <a:xfrm>
                <a:off x="4298950" y="3458166"/>
                <a:ext cx="1311275" cy="2011363"/>
              </a:xfrm>
              <a:custGeom>
                <a:avLst/>
                <a:gdLst>
                  <a:gd name="T0" fmla="*/ 917 w 934"/>
                  <a:gd name="T1" fmla="*/ 907 h 1434"/>
                  <a:gd name="T2" fmla="*/ 885 w 934"/>
                  <a:gd name="T3" fmla="*/ 883 h 1434"/>
                  <a:gd name="T4" fmla="*/ 854 w 934"/>
                  <a:gd name="T5" fmla="*/ 858 h 1434"/>
                  <a:gd name="T6" fmla="*/ 825 w 934"/>
                  <a:gd name="T7" fmla="*/ 831 h 1434"/>
                  <a:gd name="T8" fmla="*/ 798 w 934"/>
                  <a:gd name="T9" fmla="*/ 803 h 1434"/>
                  <a:gd name="T10" fmla="*/ 773 w 934"/>
                  <a:gd name="T11" fmla="*/ 771 h 1434"/>
                  <a:gd name="T12" fmla="*/ 750 w 934"/>
                  <a:gd name="T13" fmla="*/ 740 h 1434"/>
                  <a:gd name="T14" fmla="*/ 729 w 934"/>
                  <a:gd name="T15" fmla="*/ 706 h 1434"/>
                  <a:gd name="T16" fmla="*/ 708 w 934"/>
                  <a:gd name="T17" fmla="*/ 672 h 1434"/>
                  <a:gd name="T18" fmla="*/ 691 w 934"/>
                  <a:gd name="T19" fmla="*/ 636 h 1434"/>
                  <a:gd name="T20" fmla="*/ 676 w 934"/>
                  <a:gd name="T21" fmla="*/ 598 h 1434"/>
                  <a:gd name="T22" fmla="*/ 663 w 934"/>
                  <a:gd name="T23" fmla="*/ 560 h 1434"/>
                  <a:gd name="T24" fmla="*/ 653 w 934"/>
                  <a:gd name="T25" fmla="*/ 521 h 1434"/>
                  <a:gd name="T26" fmla="*/ 645 w 934"/>
                  <a:gd name="T27" fmla="*/ 480 h 1434"/>
                  <a:gd name="T28" fmla="*/ 640 w 934"/>
                  <a:gd name="T29" fmla="*/ 438 h 1434"/>
                  <a:gd name="T30" fmla="*/ 637 w 934"/>
                  <a:gd name="T31" fmla="*/ 397 h 1434"/>
                  <a:gd name="T32" fmla="*/ 637 w 934"/>
                  <a:gd name="T33" fmla="*/ 355 h 1434"/>
                  <a:gd name="T34" fmla="*/ 639 w 934"/>
                  <a:gd name="T35" fmla="*/ 315 h 1434"/>
                  <a:gd name="T36" fmla="*/ 401 w 934"/>
                  <a:gd name="T37" fmla="*/ 0 h 1434"/>
                  <a:gd name="T38" fmla="*/ 26 w 934"/>
                  <a:gd name="T39" fmla="*/ 115 h 1434"/>
                  <a:gd name="T40" fmla="*/ 14 w 934"/>
                  <a:gd name="T41" fmla="*/ 188 h 1434"/>
                  <a:gd name="T42" fmla="*/ 9 w 934"/>
                  <a:gd name="T43" fmla="*/ 225 h 1434"/>
                  <a:gd name="T44" fmla="*/ 5 w 934"/>
                  <a:gd name="T45" fmla="*/ 262 h 1434"/>
                  <a:gd name="T46" fmla="*/ 1 w 934"/>
                  <a:gd name="T47" fmla="*/ 338 h 1434"/>
                  <a:gd name="T48" fmla="*/ 0 w 934"/>
                  <a:gd name="T49" fmla="*/ 396 h 1434"/>
                  <a:gd name="T50" fmla="*/ 2 w 934"/>
                  <a:gd name="T51" fmla="*/ 437 h 1434"/>
                  <a:gd name="T52" fmla="*/ 4 w 934"/>
                  <a:gd name="T53" fmla="*/ 478 h 1434"/>
                  <a:gd name="T54" fmla="*/ 10 w 934"/>
                  <a:gd name="T55" fmla="*/ 538 h 1434"/>
                  <a:gd name="T56" fmla="*/ 16 w 934"/>
                  <a:gd name="T57" fmla="*/ 577 h 1434"/>
                  <a:gd name="T58" fmla="*/ 31 w 934"/>
                  <a:gd name="T59" fmla="*/ 656 h 1434"/>
                  <a:gd name="T60" fmla="*/ 40 w 934"/>
                  <a:gd name="T61" fmla="*/ 694 h 1434"/>
                  <a:gd name="T62" fmla="*/ 62 w 934"/>
                  <a:gd name="T63" fmla="*/ 769 h 1434"/>
                  <a:gd name="T64" fmla="*/ 82 w 934"/>
                  <a:gd name="T65" fmla="*/ 825 h 1434"/>
                  <a:gd name="T66" fmla="*/ 96 w 934"/>
                  <a:gd name="T67" fmla="*/ 861 h 1434"/>
                  <a:gd name="T68" fmla="*/ 119 w 934"/>
                  <a:gd name="T69" fmla="*/ 914 h 1434"/>
                  <a:gd name="T70" fmla="*/ 154 w 934"/>
                  <a:gd name="T71" fmla="*/ 983 h 1434"/>
                  <a:gd name="T72" fmla="*/ 173 w 934"/>
                  <a:gd name="T73" fmla="*/ 1016 h 1434"/>
                  <a:gd name="T74" fmla="*/ 203 w 934"/>
                  <a:gd name="T75" fmla="*/ 1065 h 1434"/>
                  <a:gd name="T76" fmla="*/ 235 w 934"/>
                  <a:gd name="T77" fmla="*/ 1114 h 1434"/>
                  <a:gd name="T78" fmla="*/ 281 w 934"/>
                  <a:gd name="T79" fmla="*/ 1175 h 1434"/>
                  <a:gd name="T80" fmla="*/ 306 w 934"/>
                  <a:gd name="T81" fmla="*/ 1204 h 1434"/>
                  <a:gd name="T82" fmla="*/ 331 w 934"/>
                  <a:gd name="T83" fmla="*/ 1232 h 1434"/>
                  <a:gd name="T84" fmla="*/ 357 w 934"/>
                  <a:gd name="T85" fmla="*/ 1261 h 1434"/>
                  <a:gd name="T86" fmla="*/ 383 w 934"/>
                  <a:gd name="T87" fmla="*/ 1288 h 1434"/>
                  <a:gd name="T88" fmla="*/ 412 w 934"/>
                  <a:gd name="T89" fmla="*/ 1315 h 1434"/>
                  <a:gd name="T90" fmla="*/ 469 w 934"/>
                  <a:gd name="T91" fmla="*/ 1364 h 1434"/>
                  <a:gd name="T92" fmla="*/ 529 w 934"/>
                  <a:gd name="T93" fmla="*/ 1411 h 1434"/>
                  <a:gd name="T94" fmla="*/ 601 w 934"/>
                  <a:gd name="T95" fmla="*/ 1030 h 1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34" h="1434">
                    <a:moveTo>
                      <a:pt x="934" y="918"/>
                    </a:moveTo>
                    <a:lnTo>
                      <a:pt x="917" y="907"/>
                    </a:lnTo>
                    <a:lnTo>
                      <a:pt x="901" y="895"/>
                    </a:lnTo>
                    <a:lnTo>
                      <a:pt x="885" y="883"/>
                    </a:lnTo>
                    <a:lnTo>
                      <a:pt x="869" y="871"/>
                    </a:lnTo>
                    <a:lnTo>
                      <a:pt x="854" y="858"/>
                    </a:lnTo>
                    <a:lnTo>
                      <a:pt x="839" y="845"/>
                    </a:lnTo>
                    <a:lnTo>
                      <a:pt x="825" y="831"/>
                    </a:lnTo>
                    <a:lnTo>
                      <a:pt x="812" y="817"/>
                    </a:lnTo>
                    <a:lnTo>
                      <a:pt x="798" y="803"/>
                    </a:lnTo>
                    <a:lnTo>
                      <a:pt x="786" y="788"/>
                    </a:lnTo>
                    <a:lnTo>
                      <a:pt x="773" y="771"/>
                    </a:lnTo>
                    <a:lnTo>
                      <a:pt x="761" y="756"/>
                    </a:lnTo>
                    <a:lnTo>
                      <a:pt x="750" y="740"/>
                    </a:lnTo>
                    <a:lnTo>
                      <a:pt x="739" y="723"/>
                    </a:lnTo>
                    <a:lnTo>
                      <a:pt x="729" y="706"/>
                    </a:lnTo>
                    <a:lnTo>
                      <a:pt x="718" y="689"/>
                    </a:lnTo>
                    <a:lnTo>
                      <a:pt x="708" y="672"/>
                    </a:lnTo>
                    <a:lnTo>
                      <a:pt x="699" y="654"/>
                    </a:lnTo>
                    <a:lnTo>
                      <a:pt x="691" y="636"/>
                    </a:lnTo>
                    <a:lnTo>
                      <a:pt x="683" y="618"/>
                    </a:lnTo>
                    <a:lnTo>
                      <a:pt x="676" y="598"/>
                    </a:lnTo>
                    <a:lnTo>
                      <a:pt x="669" y="579"/>
                    </a:lnTo>
                    <a:lnTo>
                      <a:pt x="663" y="560"/>
                    </a:lnTo>
                    <a:lnTo>
                      <a:pt x="658" y="540"/>
                    </a:lnTo>
                    <a:lnTo>
                      <a:pt x="653" y="521"/>
                    </a:lnTo>
                    <a:lnTo>
                      <a:pt x="649" y="501"/>
                    </a:lnTo>
                    <a:lnTo>
                      <a:pt x="645" y="480"/>
                    </a:lnTo>
                    <a:lnTo>
                      <a:pt x="642" y="460"/>
                    </a:lnTo>
                    <a:lnTo>
                      <a:pt x="640" y="438"/>
                    </a:lnTo>
                    <a:lnTo>
                      <a:pt x="638" y="418"/>
                    </a:lnTo>
                    <a:lnTo>
                      <a:pt x="637" y="397"/>
                    </a:lnTo>
                    <a:lnTo>
                      <a:pt x="637" y="376"/>
                    </a:lnTo>
                    <a:lnTo>
                      <a:pt x="637" y="355"/>
                    </a:lnTo>
                    <a:lnTo>
                      <a:pt x="638" y="335"/>
                    </a:lnTo>
                    <a:lnTo>
                      <a:pt x="639" y="315"/>
                    </a:lnTo>
                    <a:lnTo>
                      <a:pt x="642" y="295"/>
                    </a:lnTo>
                    <a:lnTo>
                      <a:pt x="401" y="0"/>
                    </a:lnTo>
                    <a:lnTo>
                      <a:pt x="34" y="80"/>
                    </a:lnTo>
                    <a:lnTo>
                      <a:pt x="26" y="115"/>
                    </a:lnTo>
                    <a:lnTo>
                      <a:pt x="20" y="152"/>
                    </a:lnTo>
                    <a:lnTo>
                      <a:pt x="14" y="188"/>
                    </a:lnTo>
                    <a:lnTo>
                      <a:pt x="11" y="207"/>
                    </a:lnTo>
                    <a:lnTo>
                      <a:pt x="9" y="225"/>
                    </a:lnTo>
                    <a:lnTo>
                      <a:pt x="7" y="243"/>
                    </a:lnTo>
                    <a:lnTo>
                      <a:pt x="5" y="262"/>
                    </a:lnTo>
                    <a:lnTo>
                      <a:pt x="2" y="300"/>
                    </a:lnTo>
                    <a:lnTo>
                      <a:pt x="1" y="338"/>
                    </a:lnTo>
                    <a:lnTo>
                      <a:pt x="0" y="376"/>
                    </a:lnTo>
                    <a:lnTo>
                      <a:pt x="0" y="396"/>
                    </a:lnTo>
                    <a:lnTo>
                      <a:pt x="1" y="416"/>
                    </a:lnTo>
                    <a:lnTo>
                      <a:pt x="2" y="437"/>
                    </a:lnTo>
                    <a:lnTo>
                      <a:pt x="3" y="458"/>
                    </a:lnTo>
                    <a:lnTo>
                      <a:pt x="4" y="478"/>
                    </a:lnTo>
                    <a:lnTo>
                      <a:pt x="6" y="498"/>
                    </a:lnTo>
                    <a:lnTo>
                      <a:pt x="10" y="538"/>
                    </a:lnTo>
                    <a:lnTo>
                      <a:pt x="13" y="557"/>
                    </a:lnTo>
                    <a:lnTo>
                      <a:pt x="16" y="577"/>
                    </a:lnTo>
                    <a:lnTo>
                      <a:pt x="23" y="617"/>
                    </a:lnTo>
                    <a:lnTo>
                      <a:pt x="31" y="656"/>
                    </a:lnTo>
                    <a:lnTo>
                      <a:pt x="35" y="675"/>
                    </a:lnTo>
                    <a:lnTo>
                      <a:pt x="40" y="694"/>
                    </a:lnTo>
                    <a:lnTo>
                      <a:pt x="50" y="732"/>
                    </a:lnTo>
                    <a:lnTo>
                      <a:pt x="62" y="769"/>
                    </a:lnTo>
                    <a:lnTo>
                      <a:pt x="74" y="807"/>
                    </a:lnTo>
                    <a:lnTo>
                      <a:pt x="82" y="825"/>
                    </a:lnTo>
                    <a:lnTo>
                      <a:pt x="89" y="843"/>
                    </a:lnTo>
                    <a:lnTo>
                      <a:pt x="96" y="861"/>
                    </a:lnTo>
                    <a:lnTo>
                      <a:pt x="104" y="878"/>
                    </a:lnTo>
                    <a:lnTo>
                      <a:pt x="119" y="914"/>
                    </a:lnTo>
                    <a:lnTo>
                      <a:pt x="136" y="949"/>
                    </a:lnTo>
                    <a:lnTo>
                      <a:pt x="154" y="983"/>
                    </a:lnTo>
                    <a:lnTo>
                      <a:pt x="163" y="1000"/>
                    </a:lnTo>
                    <a:lnTo>
                      <a:pt x="173" y="1016"/>
                    </a:lnTo>
                    <a:lnTo>
                      <a:pt x="192" y="1049"/>
                    </a:lnTo>
                    <a:lnTo>
                      <a:pt x="203" y="1065"/>
                    </a:lnTo>
                    <a:lnTo>
                      <a:pt x="213" y="1081"/>
                    </a:lnTo>
                    <a:lnTo>
                      <a:pt x="235" y="1114"/>
                    </a:lnTo>
                    <a:lnTo>
                      <a:pt x="258" y="1145"/>
                    </a:lnTo>
                    <a:lnTo>
                      <a:pt x="281" y="1175"/>
                    </a:lnTo>
                    <a:lnTo>
                      <a:pt x="293" y="1189"/>
                    </a:lnTo>
                    <a:lnTo>
                      <a:pt x="306" y="1204"/>
                    </a:lnTo>
                    <a:lnTo>
                      <a:pt x="318" y="1218"/>
                    </a:lnTo>
                    <a:lnTo>
                      <a:pt x="331" y="1232"/>
                    </a:lnTo>
                    <a:lnTo>
                      <a:pt x="344" y="1246"/>
                    </a:lnTo>
                    <a:lnTo>
                      <a:pt x="357" y="1261"/>
                    </a:lnTo>
                    <a:lnTo>
                      <a:pt x="370" y="1275"/>
                    </a:lnTo>
                    <a:lnTo>
                      <a:pt x="383" y="1288"/>
                    </a:lnTo>
                    <a:lnTo>
                      <a:pt x="397" y="1301"/>
                    </a:lnTo>
                    <a:lnTo>
                      <a:pt x="412" y="1315"/>
                    </a:lnTo>
                    <a:lnTo>
                      <a:pt x="440" y="1340"/>
                    </a:lnTo>
                    <a:lnTo>
                      <a:pt x="469" y="1364"/>
                    </a:lnTo>
                    <a:lnTo>
                      <a:pt x="499" y="1388"/>
                    </a:lnTo>
                    <a:lnTo>
                      <a:pt x="529" y="1411"/>
                    </a:lnTo>
                    <a:lnTo>
                      <a:pt x="561" y="1434"/>
                    </a:lnTo>
                    <a:lnTo>
                      <a:pt x="601" y="1030"/>
                    </a:lnTo>
                    <a:lnTo>
                      <a:pt x="934" y="918"/>
                    </a:lnTo>
                    <a:close/>
                  </a:path>
                </a:pathLst>
              </a:custGeom>
              <a:solidFill>
                <a:schemeClr val="tx1">
                  <a:lumMod val="75000"/>
                  <a:lumOff val="2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4" name="图片 103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42983" y="3632318"/>
                <a:ext cx="411604" cy="411604"/>
              </a:xfrm>
              <a:prstGeom prst="rect">
                <a:avLst/>
              </a:prstGeom>
            </p:spPr>
          </p:pic>
        </p:grpSp>
        <p:grpSp>
          <p:nvGrpSpPr>
            <p:cNvPr id="3" name="组合 2"/>
            <p:cNvGrpSpPr/>
            <p:nvPr/>
          </p:nvGrpSpPr>
          <p:grpSpPr>
            <a:xfrm>
              <a:off x="6127750" y="2188166"/>
              <a:ext cx="1670050" cy="1620838"/>
              <a:chOff x="6127750" y="2188166"/>
              <a:chExt cx="1670050" cy="1620838"/>
            </a:xfrm>
          </p:grpSpPr>
          <p:sp>
            <p:nvSpPr>
              <p:cNvPr id="82" name="深色箭头1"/>
              <p:cNvSpPr>
                <a:spLocks noChangeAspect="1"/>
              </p:cNvSpPr>
              <p:nvPr/>
            </p:nvSpPr>
            <p:spPr bwMode="auto">
              <a:xfrm>
                <a:off x="6127750" y="2188166"/>
                <a:ext cx="1670050" cy="1620838"/>
              </a:xfrm>
              <a:custGeom>
                <a:avLst/>
                <a:gdLst>
                  <a:gd name="T0" fmla="*/ 25 w 1190"/>
                  <a:gd name="T1" fmla="*/ 637 h 1155"/>
                  <a:gd name="T2" fmla="*/ 49 w 1190"/>
                  <a:gd name="T3" fmla="*/ 639 h 1155"/>
                  <a:gd name="T4" fmla="*/ 98 w 1190"/>
                  <a:gd name="T5" fmla="*/ 647 h 1155"/>
                  <a:gd name="T6" fmla="*/ 121 w 1190"/>
                  <a:gd name="T7" fmla="*/ 652 h 1155"/>
                  <a:gd name="T8" fmla="*/ 167 w 1190"/>
                  <a:gd name="T9" fmla="*/ 664 h 1155"/>
                  <a:gd name="T10" fmla="*/ 201 w 1190"/>
                  <a:gd name="T11" fmla="*/ 675 h 1155"/>
                  <a:gd name="T12" fmla="*/ 235 w 1190"/>
                  <a:gd name="T13" fmla="*/ 688 h 1155"/>
                  <a:gd name="T14" fmla="*/ 256 w 1190"/>
                  <a:gd name="T15" fmla="*/ 698 h 1155"/>
                  <a:gd name="T16" fmla="*/ 277 w 1190"/>
                  <a:gd name="T17" fmla="*/ 708 h 1155"/>
                  <a:gd name="T18" fmla="*/ 297 w 1190"/>
                  <a:gd name="T19" fmla="*/ 721 h 1155"/>
                  <a:gd name="T20" fmla="*/ 317 w 1190"/>
                  <a:gd name="T21" fmla="*/ 733 h 1155"/>
                  <a:gd name="T22" fmla="*/ 356 w 1190"/>
                  <a:gd name="T23" fmla="*/ 758 h 1155"/>
                  <a:gd name="T24" fmla="*/ 393 w 1190"/>
                  <a:gd name="T25" fmla="*/ 787 h 1155"/>
                  <a:gd name="T26" fmla="*/ 427 w 1190"/>
                  <a:gd name="T27" fmla="*/ 818 h 1155"/>
                  <a:gd name="T28" fmla="*/ 443 w 1190"/>
                  <a:gd name="T29" fmla="*/ 834 h 1155"/>
                  <a:gd name="T30" fmla="*/ 467 w 1190"/>
                  <a:gd name="T31" fmla="*/ 860 h 1155"/>
                  <a:gd name="T32" fmla="*/ 489 w 1190"/>
                  <a:gd name="T33" fmla="*/ 888 h 1155"/>
                  <a:gd name="T34" fmla="*/ 515 w 1190"/>
                  <a:gd name="T35" fmla="*/ 926 h 1155"/>
                  <a:gd name="T36" fmla="*/ 541 w 1190"/>
                  <a:gd name="T37" fmla="*/ 965 h 1155"/>
                  <a:gd name="T38" fmla="*/ 562 w 1190"/>
                  <a:gd name="T39" fmla="*/ 1007 h 1155"/>
                  <a:gd name="T40" fmla="*/ 580 w 1190"/>
                  <a:gd name="T41" fmla="*/ 1051 h 1155"/>
                  <a:gd name="T42" fmla="*/ 1190 w 1190"/>
                  <a:gd name="T43" fmla="*/ 865 h 1155"/>
                  <a:gd name="T44" fmla="*/ 1173 w 1190"/>
                  <a:gd name="T45" fmla="*/ 819 h 1155"/>
                  <a:gd name="T46" fmla="*/ 1154 w 1190"/>
                  <a:gd name="T47" fmla="*/ 774 h 1155"/>
                  <a:gd name="T48" fmla="*/ 1134 w 1190"/>
                  <a:gd name="T49" fmla="*/ 730 h 1155"/>
                  <a:gd name="T50" fmla="*/ 1112 w 1190"/>
                  <a:gd name="T51" fmla="*/ 685 h 1155"/>
                  <a:gd name="T52" fmla="*/ 1089 w 1190"/>
                  <a:gd name="T53" fmla="*/ 643 h 1155"/>
                  <a:gd name="T54" fmla="*/ 1064 w 1190"/>
                  <a:gd name="T55" fmla="*/ 602 h 1155"/>
                  <a:gd name="T56" fmla="*/ 1038 w 1190"/>
                  <a:gd name="T57" fmla="*/ 561 h 1155"/>
                  <a:gd name="T58" fmla="*/ 1009 w 1190"/>
                  <a:gd name="T59" fmla="*/ 521 h 1155"/>
                  <a:gd name="T60" fmla="*/ 980 w 1190"/>
                  <a:gd name="T61" fmla="*/ 483 h 1155"/>
                  <a:gd name="T62" fmla="*/ 934 w 1190"/>
                  <a:gd name="T63" fmla="*/ 428 h 1155"/>
                  <a:gd name="T64" fmla="*/ 901 w 1190"/>
                  <a:gd name="T65" fmla="*/ 392 h 1155"/>
                  <a:gd name="T66" fmla="*/ 868 w 1190"/>
                  <a:gd name="T67" fmla="*/ 358 h 1155"/>
                  <a:gd name="T68" fmla="*/ 831 w 1190"/>
                  <a:gd name="T69" fmla="*/ 326 h 1155"/>
                  <a:gd name="T70" fmla="*/ 795 w 1190"/>
                  <a:gd name="T71" fmla="*/ 294 h 1155"/>
                  <a:gd name="T72" fmla="*/ 758 w 1190"/>
                  <a:gd name="T73" fmla="*/ 264 h 1155"/>
                  <a:gd name="T74" fmla="*/ 719 w 1190"/>
                  <a:gd name="T75" fmla="*/ 235 h 1155"/>
                  <a:gd name="T76" fmla="*/ 678 w 1190"/>
                  <a:gd name="T77" fmla="*/ 208 h 1155"/>
                  <a:gd name="T78" fmla="*/ 638 w 1190"/>
                  <a:gd name="T79" fmla="*/ 182 h 1155"/>
                  <a:gd name="T80" fmla="*/ 596 w 1190"/>
                  <a:gd name="T81" fmla="*/ 158 h 1155"/>
                  <a:gd name="T82" fmla="*/ 553 w 1190"/>
                  <a:gd name="T83" fmla="*/ 136 h 1155"/>
                  <a:gd name="T84" fmla="*/ 508 w 1190"/>
                  <a:gd name="T85" fmla="*/ 115 h 1155"/>
                  <a:gd name="T86" fmla="*/ 464 w 1190"/>
                  <a:gd name="T87" fmla="*/ 96 h 1155"/>
                  <a:gd name="T88" fmla="*/ 418 w 1190"/>
                  <a:gd name="T89" fmla="*/ 77 h 1155"/>
                  <a:gd name="T90" fmla="*/ 371 w 1190"/>
                  <a:gd name="T91" fmla="*/ 61 h 1155"/>
                  <a:gd name="T92" fmla="*/ 324 w 1190"/>
                  <a:gd name="T93" fmla="*/ 47 h 1155"/>
                  <a:gd name="T94" fmla="*/ 276 w 1190"/>
                  <a:gd name="T95" fmla="*/ 34 h 1155"/>
                  <a:gd name="T96" fmla="*/ 202 w 1190"/>
                  <a:gd name="T97" fmla="*/ 19 h 1155"/>
                  <a:gd name="T98" fmla="*/ 153 w 1190"/>
                  <a:gd name="T99" fmla="*/ 12 h 1155"/>
                  <a:gd name="T100" fmla="*/ 102 w 1190"/>
                  <a:gd name="T101" fmla="*/ 6 h 1155"/>
                  <a:gd name="T102" fmla="*/ 51 w 1190"/>
                  <a:gd name="T103" fmla="*/ 2 h 1155"/>
                  <a:gd name="T104" fmla="*/ 0 w 1190"/>
                  <a:gd name="T105" fmla="*/ 0 h 1155"/>
                  <a:gd name="T106" fmla="*/ 0 w 1190"/>
                  <a:gd name="T107" fmla="*/ 636 h 1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190" h="1155">
                    <a:moveTo>
                      <a:pt x="0" y="636"/>
                    </a:moveTo>
                    <a:lnTo>
                      <a:pt x="25" y="637"/>
                    </a:lnTo>
                    <a:lnTo>
                      <a:pt x="37" y="638"/>
                    </a:lnTo>
                    <a:lnTo>
                      <a:pt x="49" y="639"/>
                    </a:lnTo>
                    <a:lnTo>
                      <a:pt x="74" y="643"/>
                    </a:lnTo>
                    <a:lnTo>
                      <a:pt x="98" y="647"/>
                    </a:lnTo>
                    <a:lnTo>
                      <a:pt x="110" y="649"/>
                    </a:lnTo>
                    <a:lnTo>
                      <a:pt x="121" y="652"/>
                    </a:lnTo>
                    <a:lnTo>
                      <a:pt x="145" y="657"/>
                    </a:lnTo>
                    <a:lnTo>
                      <a:pt x="167" y="664"/>
                    </a:lnTo>
                    <a:lnTo>
                      <a:pt x="190" y="671"/>
                    </a:lnTo>
                    <a:lnTo>
                      <a:pt x="201" y="675"/>
                    </a:lnTo>
                    <a:lnTo>
                      <a:pt x="212" y="679"/>
                    </a:lnTo>
                    <a:lnTo>
                      <a:pt x="235" y="688"/>
                    </a:lnTo>
                    <a:lnTo>
                      <a:pt x="245" y="693"/>
                    </a:lnTo>
                    <a:lnTo>
                      <a:pt x="256" y="698"/>
                    </a:lnTo>
                    <a:lnTo>
                      <a:pt x="266" y="703"/>
                    </a:lnTo>
                    <a:lnTo>
                      <a:pt x="277" y="708"/>
                    </a:lnTo>
                    <a:lnTo>
                      <a:pt x="287" y="714"/>
                    </a:lnTo>
                    <a:lnTo>
                      <a:pt x="297" y="721"/>
                    </a:lnTo>
                    <a:lnTo>
                      <a:pt x="307" y="727"/>
                    </a:lnTo>
                    <a:lnTo>
                      <a:pt x="317" y="733"/>
                    </a:lnTo>
                    <a:lnTo>
                      <a:pt x="337" y="745"/>
                    </a:lnTo>
                    <a:lnTo>
                      <a:pt x="356" y="758"/>
                    </a:lnTo>
                    <a:lnTo>
                      <a:pt x="374" y="772"/>
                    </a:lnTo>
                    <a:lnTo>
                      <a:pt x="393" y="787"/>
                    </a:lnTo>
                    <a:lnTo>
                      <a:pt x="410" y="802"/>
                    </a:lnTo>
                    <a:lnTo>
                      <a:pt x="427" y="818"/>
                    </a:lnTo>
                    <a:lnTo>
                      <a:pt x="435" y="826"/>
                    </a:lnTo>
                    <a:lnTo>
                      <a:pt x="443" y="834"/>
                    </a:lnTo>
                    <a:lnTo>
                      <a:pt x="459" y="851"/>
                    </a:lnTo>
                    <a:lnTo>
                      <a:pt x="467" y="860"/>
                    </a:lnTo>
                    <a:lnTo>
                      <a:pt x="474" y="869"/>
                    </a:lnTo>
                    <a:lnTo>
                      <a:pt x="489" y="888"/>
                    </a:lnTo>
                    <a:lnTo>
                      <a:pt x="502" y="907"/>
                    </a:lnTo>
                    <a:lnTo>
                      <a:pt x="515" y="926"/>
                    </a:lnTo>
                    <a:lnTo>
                      <a:pt x="528" y="945"/>
                    </a:lnTo>
                    <a:lnTo>
                      <a:pt x="541" y="965"/>
                    </a:lnTo>
                    <a:lnTo>
                      <a:pt x="552" y="986"/>
                    </a:lnTo>
                    <a:lnTo>
                      <a:pt x="562" y="1007"/>
                    </a:lnTo>
                    <a:lnTo>
                      <a:pt x="571" y="1028"/>
                    </a:lnTo>
                    <a:lnTo>
                      <a:pt x="580" y="1051"/>
                    </a:lnTo>
                    <a:lnTo>
                      <a:pt x="926" y="1155"/>
                    </a:lnTo>
                    <a:lnTo>
                      <a:pt x="1190" y="865"/>
                    </a:lnTo>
                    <a:lnTo>
                      <a:pt x="1182" y="842"/>
                    </a:lnTo>
                    <a:lnTo>
                      <a:pt x="1173" y="819"/>
                    </a:lnTo>
                    <a:lnTo>
                      <a:pt x="1164" y="796"/>
                    </a:lnTo>
                    <a:lnTo>
                      <a:pt x="1154" y="774"/>
                    </a:lnTo>
                    <a:lnTo>
                      <a:pt x="1144" y="752"/>
                    </a:lnTo>
                    <a:lnTo>
                      <a:pt x="1134" y="730"/>
                    </a:lnTo>
                    <a:lnTo>
                      <a:pt x="1123" y="707"/>
                    </a:lnTo>
                    <a:lnTo>
                      <a:pt x="1112" y="685"/>
                    </a:lnTo>
                    <a:lnTo>
                      <a:pt x="1101" y="664"/>
                    </a:lnTo>
                    <a:lnTo>
                      <a:pt x="1089" y="643"/>
                    </a:lnTo>
                    <a:lnTo>
                      <a:pt x="1077" y="622"/>
                    </a:lnTo>
                    <a:lnTo>
                      <a:pt x="1064" y="602"/>
                    </a:lnTo>
                    <a:lnTo>
                      <a:pt x="1051" y="581"/>
                    </a:lnTo>
                    <a:lnTo>
                      <a:pt x="1038" y="561"/>
                    </a:lnTo>
                    <a:lnTo>
                      <a:pt x="1024" y="541"/>
                    </a:lnTo>
                    <a:lnTo>
                      <a:pt x="1009" y="521"/>
                    </a:lnTo>
                    <a:lnTo>
                      <a:pt x="995" y="502"/>
                    </a:lnTo>
                    <a:lnTo>
                      <a:pt x="980" y="483"/>
                    </a:lnTo>
                    <a:lnTo>
                      <a:pt x="950" y="446"/>
                    </a:lnTo>
                    <a:lnTo>
                      <a:pt x="934" y="428"/>
                    </a:lnTo>
                    <a:lnTo>
                      <a:pt x="918" y="410"/>
                    </a:lnTo>
                    <a:lnTo>
                      <a:pt x="901" y="392"/>
                    </a:lnTo>
                    <a:lnTo>
                      <a:pt x="885" y="375"/>
                    </a:lnTo>
                    <a:lnTo>
                      <a:pt x="868" y="358"/>
                    </a:lnTo>
                    <a:lnTo>
                      <a:pt x="849" y="342"/>
                    </a:lnTo>
                    <a:lnTo>
                      <a:pt x="831" y="326"/>
                    </a:lnTo>
                    <a:lnTo>
                      <a:pt x="813" y="310"/>
                    </a:lnTo>
                    <a:lnTo>
                      <a:pt x="795" y="294"/>
                    </a:lnTo>
                    <a:lnTo>
                      <a:pt x="777" y="279"/>
                    </a:lnTo>
                    <a:lnTo>
                      <a:pt x="758" y="264"/>
                    </a:lnTo>
                    <a:lnTo>
                      <a:pt x="738" y="250"/>
                    </a:lnTo>
                    <a:lnTo>
                      <a:pt x="719" y="235"/>
                    </a:lnTo>
                    <a:lnTo>
                      <a:pt x="699" y="221"/>
                    </a:lnTo>
                    <a:lnTo>
                      <a:pt x="678" y="208"/>
                    </a:lnTo>
                    <a:lnTo>
                      <a:pt x="658" y="195"/>
                    </a:lnTo>
                    <a:lnTo>
                      <a:pt x="638" y="182"/>
                    </a:lnTo>
                    <a:lnTo>
                      <a:pt x="617" y="170"/>
                    </a:lnTo>
                    <a:lnTo>
                      <a:pt x="596" y="158"/>
                    </a:lnTo>
                    <a:lnTo>
                      <a:pt x="575" y="147"/>
                    </a:lnTo>
                    <a:lnTo>
                      <a:pt x="553" y="136"/>
                    </a:lnTo>
                    <a:lnTo>
                      <a:pt x="530" y="125"/>
                    </a:lnTo>
                    <a:lnTo>
                      <a:pt x="508" y="115"/>
                    </a:lnTo>
                    <a:lnTo>
                      <a:pt x="486" y="105"/>
                    </a:lnTo>
                    <a:lnTo>
                      <a:pt x="464" y="96"/>
                    </a:lnTo>
                    <a:lnTo>
                      <a:pt x="441" y="87"/>
                    </a:lnTo>
                    <a:lnTo>
                      <a:pt x="418" y="77"/>
                    </a:lnTo>
                    <a:lnTo>
                      <a:pt x="395" y="69"/>
                    </a:lnTo>
                    <a:lnTo>
                      <a:pt x="371" y="61"/>
                    </a:lnTo>
                    <a:lnTo>
                      <a:pt x="348" y="54"/>
                    </a:lnTo>
                    <a:lnTo>
                      <a:pt x="324" y="47"/>
                    </a:lnTo>
                    <a:lnTo>
                      <a:pt x="300" y="40"/>
                    </a:lnTo>
                    <a:lnTo>
                      <a:pt x="276" y="34"/>
                    </a:lnTo>
                    <a:lnTo>
                      <a:pt x="252" y="29"/>
                    </a:lnTo>
                    <a:lnTo>
                      <a:pt x="202" y="19"/>
                    </a:lnTo>
                    <a:lnTo>
                      <a:pt x="177" y="15"/>
                    </a:lnTo>
                    <a:lnTo>
                      <a:pt x="153" y="12"/>
                    </a:lnTo>
                    <a:lnTo>
                      <a:pt x="128" y="8"/>
                    </a:lnTo>
                    <a:lnTo>
                      <a:pt x="102" y="6"/>
                    </a:lnTo>
                    <a:lnTo>
                      <a:pt x="77" y="4"/>
                    </a:lnTo>
                    <a:lnTo>
                      <a:pt x="51" y="2"/>
                    </a:lnTo>
                    <a:lnTo>
                      <a:pt x="25" y="1"/>
                    </a:lnTo>
                    <a:lnTo>
                      <a:pt x="0" y="0"/>
                    </a:lnTo>
                    <a:lnTo>
                      <a:pt x="196" y="347"/>
                    </a:lnTo>
                    <a:lnTo>
                      <a:pt x="0" y="636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 w="3175">
                <a:solidFill>
                  <a:srgbClr val="D7D7D7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rIns="0" anchor="ctr"/>
              <a:lstStyle/>
              <a:p>
                <a:pPr algn="ctr">
                  <a:lnSpc>
                    <a:spcPct val="120000"/>
                  </a:lnSpc>
                  <a:spcBef>
                    <a:spcPts val="600"/>
                  </a:spcBef>
                  <a:spcAft>
                    <a:spcPts val="600"/>
                  </a:spcAft>
                  <a:defRPr/>
                </a:pPr>
                <a:endParaRPr lang="en-US" sz="2800">
                  <a:solidFill>
                    <a:schemeClr val="bg1"/>
                  </a:solidFill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pic>
            <p:nvPicPr>
              <p:cNvPr id="105" name="图片 10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74932" y="3201904"/>
                <a:ext cx="486879" cy="399924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21600000">
                                      <p:cBhvr>
                                        <p:cTn id="11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16" dur="1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3" dur="1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4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5" dur="1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6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7" dur="1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39" dur="1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0" presetID="8" presetClass="emph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Rot by="21600000">
                                      <p:cBhvr>
                                        <p:cTn id="41" dur="1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4674 -0.10926 L 0.1931 -0.26273 " pathEditMode="relative" rAng="0" ptsTypes="AA">
                                      <p:cBhvr>
                                        <p:cTn id="43" dur="175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18" y="-7685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6771 0.07245 L -0.22201 0.1625 " pathEditMode="relative" rAng="0" ptsTypes="AA">
                                      <p:cBhvr>
                                        <p:cTn id="45" dur="175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721" y="4491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8476 -0.09977 L -0.28893 -0.25741 " pathEditMode="relative" rAng="0" ptsTypes="AA">
                                      <p:cBhvr>
                                        <p:cTn id="47" dur="175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08" y="-7894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11328 0.06181 L -0.38659 0.17639 " pathEditMode="relative" rAng="0" ptsTypes="AA">
                                      <p:cBhvr>
                                        <p:cTn id="49" dur="175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72" y="571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8294 0.07384 L 0.30247 0.21273 " pathEditMode="relative" rAng="0" ptsTypes="AA">
                                      <p:cBhvr>
                                        <p:cTn id="51" dur="175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6944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42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0.09779 -0.0544 L 0.3875 -0.23148 " pathEditMode="relative" rAng="0" ptsTypes="AA">
                                      <p:cBhvr>
                                        <p:cTn id="53" dur="175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479" y="-8866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1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75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75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75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75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75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75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75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175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" grpId="0" animBg="1"/>
      <p:bldP spid="88" grpId="0" animBg="1"/>
      <p:bldP spid="89" grpId="0" animBg="1"/>
      <p:bldP spid="90" grpId="0" animBg="1"/>
      <p:bldP spid="95" grpId="0"/>
      <p:bldP spid="95" grpId="1"/>
      <p:bldP spid="95" grpId="2"/>
      <p:bldP spid="96" grpId="0"/>
      <p:bldP spid="96" grpId="1"/>
      <p:bldP spid="96" grpId="2"/>
      <p:bldP spid="97" grpId="0"/>
      <p:bldP spid="97" grpId="1"/>
      <p:bldP spid="97" grpId="2"/>
      <p:bldP spid="98" grpId="0"/>
      <p:bldP spid="98" grpId="1"/>
      <p:bldP spid="98" grpId="2"/>
      <p:bldP spid="99" grpId="0"/>
      <p:bldP spid="99" grpId="1"/>
      <p:bldP spid="99" grpId="2"/>
      <p:bldP spid="100" grpId="0"/>
      <p:bldP spid="100" grpId="1"/>
      <p:bldP spid="100" grpId="2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内容占位符 3" descr="显示书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6550" y="249555"/>
            <a:ext cx="11518265" cy="6358890"/>
          </a:xfrm>
          <a:prstGeom prst="rect">
            <a:avLst/>
          </a:prstGeom>
        </p:spPr>
      </p:pic>
      <p:pic>
        <p:nvPicPr>
          <p:cNvPr id="5" name="图片 4" descr="增加书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565" y="249555"/>
            <a:ext cx="11530965" cy="6358255"/>
          </a:xfrm>
          <a:prstGeom prst="rect">
            <a:avLst/>
          </a:prstGeom>
        </p:spPr>
      </p:pic>
      <p:pic>
        <p:nvPicPr>
          <p:cNvPr id="6" name="图片 5" descr="注销书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930" y="248920"/>
            <a:ext cx="11549380" cy="6358890"/>
          </a:xfrm>
          <a:prstGeom prst="rect">
            <a:avLst/>
          </a:prstGeom>
        </p:spPr>
      </p:pic>
      <p:pic>
        <p:nvPicPr>
          <p:cNvPr id="11" name="图片 10" descr="借阅书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" y="249555"/>
            <a:ext cx="11644630" cy="6358890"/>
          </a:xfrm>
          <a:prstGeom prst="rect">
            <a:avLst/>
          </a:prstGeom>
        </p:spPr>
      </p:pic>
      <p:pic>
        <p:nvPicPr>
          <p:cNvPr id="7" name="图片 6" descr="归还书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" y="250190"/>
            <a:ext cx="11644630" cy="6358255"/>
          </a:xfrm>
          <a:prstGeom prst="rect">
            <a:avLst/>
          </a:prstGeom>
        </p:spPr>
      </p:pic>
      <p:pic>
        <p:nvPicPr>
          <p:cNvPr id="8" name="图片 7" descr="查作者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930" y="250190"/>
            <a:ext cx="11645900" cy="6358255"/>
          </a:xfrm>
          <a:prstGeom prst="rect">
            <a:avLst/>
          </a:prstGeom>
        </p:spPr>
      </p:pic>
      <p:pic>
        <p:nvPicPr>
          <p:cNvPr id="9" name="图片 8" descr="预约书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6550" y="250190"/>
            <a:ext cx="11637645" cy="3954145"/>
          </a:xfrm>
          <a:prstGeom prst="rect">
            <a:avLst/>
          </a:prstGeom>
        </p:spPr>
      </p:pic>
      <p:pic>
        <p:nvPicPr>
          <p:cNvPr id="10" name="图片 9" descr="查书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6550" y="250190"/>
            <a:ext cx="11637645" cy="56603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等腰三角形 6"/>
          <p:cNvSpPr/>
          <p:nvPr/>
        </p:nvSpPr>
        <p:spPr>
          <a:xfrm rot="900000">
            <a:off x="1809254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等腰三角形 7"/>
          <p:cNvSpPr/>
          <p:nvPr/>
        </p:nvSpPr>
        <p:spPr>
          <a:xfrm rot="18900000">
            <a:off x="635167" y="-1730421"/>
            <a:ext cx="9195685" cy="7927315"/>
          </a:xfrm>
          <a:prstGeom prst="triangl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965" y="4543586"/>
            <a:ext cx="588341" cy="8446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1221" y="2755766"/>
            <a:ext cx="5877053" cy="19265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Rot by="21600000">
                                      <p:cBhvr>
                                        <p:cTn id="9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Rot by="-21600000">
                                      <p:cBhvr>
                                        <p:cTn id="14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0" y="0"/>
            <a:ext cx="7939314" cy="6858000"/>
            <a:chOff x="0" y="0"/>
            <a:chExt cx="7939314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31" r="10708"/>
            <a:stretch>
              <a:fillRect/>
            </a:stretch>
          </p:blipFill>
          <p:spPr>
            <a:xfrm>
              <a:off x="0" y="0"/>
              <a:ext cx="7939314" cy="6858000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0" y="0"/>
              <a:ext cx="7939314" cy="6858000"/>
            </a:xfrm>
            <a:prstGeom prst="rect">
              <a:avLst/>
            </a:prstGeom>
            <a:solidFill>
              <a:schemeClr val="tx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1276985" y="2400300"/>
            <a:ext cx="5384800" cy="1319530"/>
          </a:xfrm>
          <a:prstGeom prst="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534396" y="2021398"/>
            <a:ext cx="3062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项目简介与设计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58540" y="3456517"/>
            <a:ext cx="3062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数据处理与特点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534397" y="4712060"/>
            <a:ext cx="30625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心得体会与总结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0840" y="2572426"/>
            <a:ext cx="4419983" cy="117663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6170" y="1586856"/>
            <a:ext cx="1609483" cy="536494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58540" y="2967683"/>
            <a:ext cx="1682642" cy="53649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58540" y="4270885"/>
            <a:ext cx="1688738" cy="5364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  <p:bldP spid="10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86170" y="2200275"/>
            <a:ext cx="3192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项目简介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43477" y="2870906"/>
            <a:ext cx="2901948" cy="99983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155815" y="3094355"/>
            <a:ext cx="30803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总体设计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013700" y="4175760"/>
            <a:ext cx="31407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 uiExpand="1"/>
      <p:bldP spid="3" grpId="0" uiExpand="1"/>
      <p:bldP spid="4" grpId="0" uiExpan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877820" y="613410"/>
            <a:ext cx="78708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这是一个被限制在可恶的黑框内的图书管理系统，没有漂亮的交互界面，也没有连接数据库，黑框打开-&gt;数据生成，黑框关闭-&gt;数据消失，是不是很可恶呢！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2286907" y="2842986"/>
            <a:ext cx="3078843" cy="899886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1947182" y="2622550"/>
            <a:ext cx="4933043" cy="14732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1474107" y="2590800"/>
            <a:ext cx="6736443" cy="20447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1080407" y="2476500"/>
            <a:ext cx="8336643" cy="24638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534307" y="2240915"/>
            <a:ext cx="11130643" cy="34925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940810" y="5062550"/>
            <a:ext cx="2285720" cy="691515"/>
            <a:chOff x="5530850" y="4266895"/>
            <a:chExt cx="2285720" cy="691515"/>
          </a:xfrm>
        </p:grpSpPr>
        <p:sp>
          <p:nvSpPr>
            <p:cNvPr id="12" name="椭圆 11"/>
            <p:cNvSpPr/>
            <p:nvPr/>
          </p:nvSpPr>
          <p:spPr>
            <a:xfrm>
              <a:off x="5530850" y="454020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5810529" y="4266895"/>
              <a:ext cx="2006041" cy="6915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增加书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：增加一本新的书进入到书库中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2553481" y="2730241"/>
            <a:ext cx="3538603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FUNKTION</a:t>
            </a:r>
            <a:endParaRPr lang="en-US" altLang="zh-CN" sz="3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2178685" y="3827727"/>
            <a:ext cx="2253039" cy="1245235"/>
            <a:chOff x="3016250" y="3770450"/>
            <a:chExt cx="2253039" cy="1245235"/>
          </a:xfrm>
        </p:grpSpPr>
        <p:sp>
          <p:nvSpPr>
            <p:cNvPr id="11" name="椭圆 10"/>
            <p:cNvSpPr/>
            <p:nvPr/>
          </p:nvSpPr>
          <p:spPr>
            <a:xfrm>
              <a:off x="3016250" y="4038600"/>
              <a:ext cx="108000" cy="108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3263248" y="3770450"/>
              <a:ext cx="2006041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查看书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：遍历书库中所有的图书，查看各本书的书名、作者、库存、现存、是否被预约等信息。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9264550" y="2824404"/>
            <a:ext cx="2381350" cy="1245235"/>
            <a:chOff x="9264550" y="3479724"/>
            <a:chExt cx="2381350" cy="1245235"/>
          </a:xfrm>
        </p:grpSpPr>
        <p:sp>
          <p:nvSpPr>
            <p:cNvPr id="14" name="椭圆 13"/>
            <p:cNvSpPr/>
            <p:nvPr/>
          </p:nvSpPr>
          <p:spPr>
            <a:xfrm>
              <a:off x="9264550" y="3774522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639859" y="3479724"/>
              <a:ext cx="2006041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借阅书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：某本书在书库中并且现存量大于零，便可借出。借阅者需要输入自己的借阅证号和借阅时间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940502" y="1760688"/>
            <a:ext cx="2186136" cy="968375"/>
            <a:chOff x="8723800" y="2098701"/>
            <a:chExt cx="2186136" cy="968375"/>
          </a:xfrm>
        </p:grpSpPr>
        <p:sp>
          <p:nvSpPr>
            <p:cNvPr id="13" name="椭圆 12"/>
            <p:cNvSpPr/>
            <p:nvPr/>
          </p:nvSpPr>
          <p:spPr>
            <a:xfrm>
              <a:off x="8723800" y="23992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903895" y="2098701"/>
              <a:ext cx="2006041" cy="96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预约取书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：当某本书在书库中并且现存量大于零，便可预约什么时候取书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6250" y="613571"/>
            <a:ext cx="588341" cy="84462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34035" y="1443355"/>
            <a:ext cx="201930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 b="1"/>
              <a:t>项目简介</a:t>
            </a:r>
            <a:endParaRPr lang="zh-CN" altLang="en-US" sz="3600" b="1"/>
          </a:p>
        </p:txBody>
      </p:sp>
      <p:grpSp>
        <p:nvGrpSpPr>
          <p:cNvPr id="5" name="组合 4"/>
          <p:cNvGrpSpPr/>
          <p:nvPr/>
        </p:nvGrpSpPr>
        <p:grpSpPr>
          <a:xfrm>
            <a:off x="6490662" y="2089618"/>
            <a:ext cx="2395051" cy="1245235"/>
            <a:chOff x="8723800" y="2098066"/>
            <a:chExt cx="2395051" cy="1245235"/>
          </a:xfrm>
        </p:grpSpPr>
        <p:sp>
          <p:nvSpPr>
            <p:cNvPr id="15" name="椭圆 14"/>
            <p:cNvSpPr/>
            <p:nvPr/>
          </p:nvSpPr>
          <p:spPr>
            <a:xfrm>
              <a:off x="8723800" y="23992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9112810" y="2098066"/>
              <a:ext cx="2006041" cy="12452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注销书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：若一本书已经没有了保留价值，输入该书的书名便可将该书从书库中注销。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26480" y="4341190"/>
            <a:ext cx="2377795" cy="968375"/>
            <a:chOff x="5530850" y="4122115"/>
            <a:chExt cx="2377795" cy="968375"/>
          </a:xfrm>
        </p:grpSpPr>
        <p:sp>
          <p:nvSpPr>
            <p:cNvPr id="27" name="椭圆 26"/>
            <p:cNvSpPr/>
            <p:nvPr/>
          </p:nvSpPr>
          <p:spPr>
            <a:xfrm>
              <a:off x="5530850" y="4540200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5902604" y="4122115"/>
              <a:ext cx="2006041" cy="96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8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归还书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：输入借阅证号和想要归还的书本名字便可以归还书本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886090" y="4419524"/>
            <a:ext cx="2384525" cy="1060450"/>
            <a:chOff x="9264550" y="3479724"/>
            <a:chExt cx="2384525" cy="1060450"/>
          </a:xfrm>
        </p:grpSpPr>
        <p:sp>
          <p:nvSpPr>
            <p:cNvPr id="30" name="椭圆 29"/>
            <p:cNvSpPr/>
            <p:nvPr/>
          </p:nvSpPr>
          <p:spPr>
            <a:xfrm>
              <a:off x="9264550" y="3774522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9643034" y="3479724"/>
              <a:ext cx="2006041" cy="10604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2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查书</a:t>
              </a:r>
              <a:r>
                <a:rPr sz="10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：输入某本书的书名，便可以查看该书的全部信息，还可以输出该书的借阅者信息，并计算最早逾期的借阅者证号。</a:t>
              </a:r>
              <a:endParaRPr sz="10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82282" y="3334853"/>
            <a:ext cx="2395051" cy="968375"/>
            <a:chOff x="8723800" y="2098066"/>
            <a:chExt cx="2395051" cy="968375"/>
          </a:xfrm>
        </p:grpSpPr>
        <p:sp>
          <p:nvSpPr>
            <p:cNvPr id="33" name="椭圆 32"/>
            <p:cNvSpPr/>
            <p:nvPr/>
          </p:nvSpPr>
          <p:spPr>
            <a:xfrm>
              <a:off x="8723800" y="2399200"/>
              <a:ext cx="180000" cy="180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12810" y="2098066"/>
              <a:ext cx="2006041" cy="968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just">
                <a:lnSpc>
                  <a:spcPct val="150000"/>
                </a:lnSpc>
              </a:pPr>
              <a:r>
                <a:rPr lang="zh-CN" altLang="en-US" sz="7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400" b="1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查作者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：即搜寻该作者的全部书籍，并输出相关的信息</a:t>
              </a:r>
              <a:endParaRPr sz="12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6" presetClass="emph" presetSubtype="0" accel="13300" decel="133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750" fill="hold"/>
                                        <p:tgtEl>
                                          <p:spTgt spid="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accel="10000" decel="1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6" presetClass="emph" presetSubtype="0" accel="10000" decel="1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Scale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6" presetClass="emph" presetSubtype="0" accel="10000" decel="1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81198 0.070185 L -0.005052 0.000093 " pathEditMode="relative" rAng="0" ptsTypes="">
                                      <p:cBhvr>
                                        <p:cTn id="38" dur="1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" y="-36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1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6" presetClass="emph" presetSubtype="0" accel="8000" decel="8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10000" decel="1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46" dur="100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47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1224 -0.08218 L -2.08333E-6 0 " pathEditMode="relative" rAng="0" ptsTypes="AA">
                                      <p:cBhvr>
                                        <p:cTn id="58" dur="1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4097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6" presetClass="emph" presetSubtype="0" accel="6600" decel="660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animScale>
                                      <p:cBhvr>
                                        <p:cTn id="64" dur="150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accel="10000" decel="1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66" dur="100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1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86771 -0.104630 L 0.000000 -0.000093 " pathEditMode="relative" rAng="0" ptsTypes="">
                                      <p:cBhvr>
                                        <p:cTn id="73" dur="1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36"/>
                                    </p:animMotion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0.00235 -0.06875 L 0.00026 -0.00023 " pathEditMode="relative" rAng="0" ptsTypes="AA">
                                      <p:cBhvr>
                                        <p:cTn id="80" dur="1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4" y="3426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1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6" presetClass="emph" presetSubtype="0" accel="5700" decel="57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86" dur="17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87" presetID="6" presetClass="emph" presetSubtype="0" accel="10000" decel="1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88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1654 0.02917 L 1.45833E-6 -1.85185E-6 " pathEditMode="relative" rAng="0" ptsTypes="AA">
                                      <p:cBhvr>
                                        <p:cTn id="95" dur="1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458"/>
                                    </p:animMotion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1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42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86302 -0.116111 L 0.000000 -0.000093 " pathEditMode="relative" rAng="0" ptsTypes="">
                                      <p:cBhvr>
                                        <p:cTn id="102" dur="1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47"/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1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42" presetClass="path" presetSubtype="0" accel="50000" decel="5000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31224 -0.08218 L -2.08333E-6 0 " pathEditMode="relative" rAng="0" ptsTypes="AA">
                                      <p:cBhvr>
                                        <p:cTn id="109" dur="1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12" y="4097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11654 0.02917 L 1.45833E-6 -1.85185E-6 " pathEditMode="relative" rAng="0" ptsTypes="AA">
                                      <p:cBhvr>
                                        <p:cTn id="116" dur="1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820" y="-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6" grpId="2" animBg="1"/>
      <p:bldP spid="7" grpId="0" bldLvl="0" animBg="1"/>
      <p:bldP spid="7" grpId="1" bldLvl="0" animBg="1"/>
      <p:bldP spid="7" grpId="2" bldLvl="0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bldLvl="0" animBg="1"/>
      <p:bldP spid="10" grpId="1" bldLvl="0" animBg="1"/>
      <p:bldP spid="10" grpId="2" bldLvl="0" animBg="1"/>
      <p:bldP spid="17" grpId="0"/>
      <p:bldP spid="3" grpId="0"/>
      <p:bldP spid="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5869462" y="0"/>
            <a:ext cx="6322538" cy="6858000"/>
            <a:chOff x="5869462" y="0"/>
            <a:chExt cx="6322538" cy="6858000"/>
          </a:xfrm>
        </p:grpSpPr>
        <p:sp>
          <p:nvSpPr>
            <p:cNvPr id="5" name="矩形 4"/>
            <p:cNvSpPr/>
            <p:nvPr/>
          </p:nvSpPr>
          <p:spPr>
            <a:xfrm>
              <a:off x="6096000" y="0"/>
              <a:ext cx="6096000" cy="685800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6" name="等腰三角形 5"/>
            <p:cNvSpPr/>
            <p:nvPr/>
          </p:nvSpPr>
          <p:spPr>
            <a:xfrm rot="16200000">
              <a:off x="5850921" y="3294978"/>
              <a:ext cx="268848" cy="231766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aphicFrame>
        <p:nvGraphicFramePr>
          <p:cNvPr id="10" name="图示 3"/>
          <p:cNvGraphicFramePr/>
          <p:nvPr/>
        </p:nvGraphicFramePr>
        <p:xfrm>
          <a:off x="2628265" y="-726440"/>
          <a:ext cx="7317740" cy="536638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pic>
        <p:nvPicPr>
          <p:cNvPr id="11" name="图片 10" descr="结构体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0995" y="3786505"/>
            <a:ext cx="5002530" cy="3003550"/>
          </a:xfrm>
          <a:prstGeom prst="rect">
            <a:avLst/>
          </a:prstGeom>
        </p:spPr>
      </p:pic>
      <p:pic>
        <p:nvPicPr>
          <p:cNvPr id="12" name="图片 11" descr="结构体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6560" y="3853815"/>
            <a:ext cx="5113020" cy="293624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40995" y="2754630"/>
            <a:ext cx="143002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结构体</a:t>
            </a:r>
            <a:r>
              <a:rPr lang="en-US" altLang="zh-CN" sz="2800"/>
              <a:t>1</a:t>
            </a:r>
            <a:endParaRPr lang="en-US" altLang="zh-CN" sz="2800"/>
          </a:p>
        </p:txBody>
      </p:sp>
      <p:sp>
        <p:nvSpPr>
          <p:cNvPr id="15" name="文本框 14"/>
          <p:cNvSpPr txBox="1"/>
          <p:nvPr/>
        </p:nvSpPr>
        <p:spPr>
          <a:xfrm>
            <a:off x="10349230" y="2416175"/>
            <a:ext cx="13373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1"/>
                </a:solidFill>
              </a:rPr>
              <a:t>结构体</a:t>
            </a:r>
            <a:r>
              <a:rPr lang="en-US" altLang="zh-CN" sz="2400">
                <a:solidFill>
                  <a:schemeClr val="bg1"/>
                </a:solidFill>
              </a:rPr>
              <a:t>2</a:t>
            </a:r>
            <a:endParaRPr lang="en-US" altLang="zh-CN" sz="2400">
              <a:solidFill>
                <a:schemeClr val="bg1"/>
              </a:solidFill>
            </a:endParaRPr>
          </a:p>
        </p:txBody>
      </p:sp>
      <p:cxnSp>
        <p:nvCxnSpPr>
          <p:cNvPr id="17" name="直接箭头连接符 16"/>
          <p:cNvCxnSpPr/>
          <p:nvPr/>
        </p:nvCxnSpPr>
        <p:spPr>
          <a:xfrm>
            <a:off x="1122680" y="3183890"/>
            <a:ext cx="193675" cy="56134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5" idx="2"/>
          </p:cNvCxnSpPr>
          <p:nvPr/>
        </p:nvCxnSpPr>
        <p:spPr>
          <a:xfrm flipH="1">
            <a:off x="10883900" y="2876550"/>
            <a:ext cx="133985" cy="90932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430530" y="368300"/>
            <a:ext cx="2938780" cy="92202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p>
            <a:pPr algn="ctr"/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总体设计</a:t>
            </a:r>
            <a:endParaRPr lang="zh-CN" altLang="en-US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-1358900" y="-468532"/>
            <a:ext cx="3581400" cy="3581400"/>
          </a:xfrm>
          <a:prstGeom prst="ellipse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-1422400" y="-698500"/>
            <a:ext cx="4716838" cy="4716838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-1901373" y="-1286328"/>
            <a:ext cx="6096001" cy="6096001"/>
          </a:xfrm>
          <a:prstGeom prst="ellipse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-1683657" y="-1792240"/>
            <a:ext cx="7850140" cy="7850140"/>
          </a:xfrm>
          <a:prstGeom prst="ellipse">
            <a:avLst/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>
            <a:off x="118110" y="-209550"/>
            <a:ext cx="7484110" cy="177736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-65863" y="508000"/>
            <a:ext cx="7315559" cy="3817257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-66040" y="909320"/>
            <a:ext cx="3845560" cy="454914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>
            <a:off x="-65863" y="737066"/>
            <a:ext cx="3666794" cy="3772711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3639667" y="4324763"/>
            <a:ext cx="2006041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inerface</a:t>
            </a:r>
            <a:r>
              <a:rPr 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lang="en-US"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860800" y="5249545"/>
            <a:ext cx="2453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create1()</a:t>
            </a:r>
            <a:r>
              <a:rPr lang="en-US"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create2()</a:t>
            </a:r>
            <a:endParaRPr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7793356" y="1788699"/>
            <a:ext cx="2465069" cy="734780"/>
            <a:chOff x="7974331" y="1909349"/>
            <a:chExt cx="2465069" cy="734780"/>
          </a:xfrm>
        </p:grpSpPr>
        <p:sp>
          <p:nvSpPr>
            <p:cNvPr id="31" name="矩形 30"/>
            <p:cNvSpPr/>
            <p:nvPr/>
          </p:nvSpPr>
          <p:spPr>
            <a:xfrm>
              <a:off x="7974331" y="1909349"/>
              <a:ext cx="2465069" cy="27122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lendBook()</a:t>
              </a:r>
              <a:endParaRPr lang="en-US" altLang="zh-CN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974331" y="2275829"/>
              <a:ext cx="2006041" cy="36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</a:t>
              </a:r>
              <a:r>
                <a:rPr sz="12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包含一个addimfor()函数</a:t>
              </a:r>
              <a:endPara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7394477" y="4076424"/>
            <a:ext cx="3262633" cy="942624"/>
            <a:chOff x="7394477" y="4076424"/>
            <a:chExt cx="3262633" cy="942624"/>
          </a:xfrm>
        </p:grpSpPr>
        <p:sp>
          <p:nvSpPr>
            <p:cNvPr id="33" name="矩形 32"/>
            <p:cNvSpPr/>
            <p:nvPr/>
          </p:nvSpPr>
          <p:spPr>
            <a:xfrm>
              <a:off x="7394477" y="4076424"/>
              <a:ext cx="3262633" cy="43335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returnBook()</a:t>
              </a:r>
              <a:endPara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394477" y="4605028"/>
              <a:ext cx="2991345" cy="4140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sz="1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包含着一个searchBook()函数</a:t>
              </a:r>
              <a:endParaRPr sz="14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2778936" y="291523"/>
            <a:ext cx="6123588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详细设计</a:t>
            </a:r>
            <a:endParaRPr lang="en-US" altLang="zh-CN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一起来了解一下该程序的函数吧！</a:t>
            </a:r>
            <a:endParaRPr lang="zh-CN" altLang="en-US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" name="直接箭头连接符 1"/>
          <p:cNvCxnSpPr/>
          <p:nvPr/>
        </p:nvCxnSpPr>
        <p:spPr>
          <a:xfrm>
            <a:off x="-545465" y="986155"/>
            <a:ext cx="2517140" cy="502983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813560" y="5918835"/>
            <a:ext cx="2453640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addBook()</a:t>
            </a:r>
            <a:endParaRPr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>
            <a:off x="-142240" y="658495"/>
            <a:ext cx="6698615" cy="4544695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6627495" y="5203190"/>
            <a:ext cx="2453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logoutBook()</a:t>
            </a:r>
            <a:endParaRPr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/>
          <p:nvPr/>
        </p:nvCxnSpPr>
        <p:spPr>
          <a:xfrm>
            <a:off x="194945" y="148590"/>
            <a:ext cx="5191125" cy="2042160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454650" y="2063115"/>
            <a:ext cx="21475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searchBook2()</a:t>
            </a:r>
            <a:endParaRPr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-443230" y="761365"/>
            <a:ext cx="2735580" cy="4472305"/>
          </a:xfrm>
          <a:prstGeom prst="straightConnector1">
            <a:avLst/>
          </a:prstGeom>
          <a:ln w="19050">
            <a:solidFill>
              <a:schemeClr val="bg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2222500" y="5203190"/>
            <a:ext cx="1552575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appoint</a:t>
            </a:r>
            <a:r>
              <a:rPr sz="14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endParaRPr sz="14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6" name="直接箭头连接符 15"/>
          <p:cNvCxnSpPr/>
          <p:nvPr/>
        </p:nvCxnSpPr>
        <p:spPr>
          <a:xfrm>
            <a:off x="-177800" y="291465"/>
            <a:ext cx="7484110" cy="324739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7306310" y="3270885"/>
            <a:ext cx="24536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sz="16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searchBook3()</a:t>
            </a:r>
            <a:endParaRPr sz="160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29" grpId="0"/>
      <p:bldP spid="30" grpId="0"/>
      <p:bldP spid="20" grpId="0" uiExpand="1" build="p"/>
      <p:bldP spid="3" grpId="0"/>
      <p:bldP spid="5" grpId="0"/>
      <p:bldP spid="12" grpId="0"/>
      <p:bldP spid="14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79748" y="-738323"/>
            <a:ext cx="4502332" cy="742337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6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5804263" y="1219201"/>
            <a:ext cx="4359725" cy="4359725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155055" y="2228850"/>
            <a:ext cx="15576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数据结构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579" y="3070598"/>
            <a:ext cx="3029975" cy="999831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404100" y="3106420"/>
            <a:ext cx="156908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数据处理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169275" y="4154170"/>
            <a:ext cx="14458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程序亮点</a:t>
            </a:r>
            <a:endParaRPr lang="zh-CN" altLang="en-US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1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9" grpId="0"/>
      <p:bldP spid="8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椭圆 8"/>
          <p:cNvSpPr/>
          <p:nvPr/>
        </p:nvSpPr>
        <p:spPr>
          <a:xfrm>
            <a:off x="3006600" y="2757946"/>
            <a:ext cx="108000" cy="108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2862750" y="3383966"/>
            <a:ext cx="144000" cy="144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2360756" y="3832409"/>
            <a:ext cx="216000" cy="2160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cxnSp>
        <p:nvCxnSpPr>
          <p:cNvPr id="13" name="直接连接符 12"/>
          <p:cNvCxnSpPr>
            <a:stCxn id="9" idx="7"/>
            <a:endCxn id="15" idx="2"/>
          </p:cNvCxnSpPr>
          <p:nvPr/>
        </p:nvCxnSpPr>
        <p:spPr>
          <a:xfrm flipV="1">
            <a:off x="3098784" y="2018747"/>
            <a:ext cx="2766060" cy="75501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>
            <a:stCxn id="10" idx="6"/>
            <a:endCxn id="25" idx="2"/>
          </p:cNvCxnSpPr>
          <p:nvPr/>
        </p:nvCxnSpPr>
        <p:spPr>
          <a:xfrm>
            <a:off x="3006750" y="3456601"/>
            <a:ext cx="5344160" cy="45593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11" idx="6"/>
            <a:endCxn id="32" idx="2"/>
          </p:cNvCxnSpPr>
          <p:nvPr/>
        </p:nvCxnSpPr>
        <p:spPr>
          <a:xfrm>
            <a:off x="2576756" y="3940409"/>
            <a:ext cx="2793365" cy="130048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5865036" y="908013"/>
            <a:ext cx="2220619" cy="2220619"/>
            <a:chOff x="5987591" y="1647788"/>
            <a:chExt cx="2220619" cy="2220619"/>
          </a:xfrm>
        </p:grpSpPr>
        <p:grpSp>
          <p:nvGrpSpPr>
            <p:cNvPr id="16" name="组合 15"/>
            <p:cNvGrpSpPr/>
            <p:nvPr/>
          </p:nvGrpSpPr>
          <p:grpSpPr>
            <a:xfrm>
              <a:off x="5987591" y="1647788"/>
              <a:ext cx="2220619" cy="2220619"/>
              <a:chOff x="5938887" y="1794331"/>
              <a:chExt cx="1885360" cy="1885360"/>
            </a:xfrm>
          </p:grpSpPr>
          <p:sp>
            <p:nvSpPr>
              <p:cNvPr id="14" name="椭圆 13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15" name="椭圆 1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6305717" y="2428212"/>
              <a:ext cx="1585162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结构体数组</a:t>
              </a:r>
              <a:endPara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370287" y="4079360"/>
            <a:ext cx="2322286" cy="2322286"/>
            <a:chOff x="5370287" y="4079360"/>
            <a:chExt cx="2322286" cy="2322286"/>
          </a:xfrm>
        </p:grpSpPr>
        <p:grpSp>
          <p:nvGrpSpPr>
            <p:cNvPr id="30" name="组合 29"/>
            <p:cNvGrpSpPr/>
            <p:nvPr/>
          </p:nvGrpSpPr>
          <p:grpSpPr>
            <a:xfrm>
              <a:off x="5370287" y="4079360"/>
              <a:ext cx="2322286" cy="2322286"/>
              <a:chOff x="5938887" y="1794331"/>
              <a:chExt cx="1885360" cy="1885360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6167282" y="2022726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7" name="文本框 36"/>
            <p:cNvSpPr txBox="1"/>
            <p:nvPr/>
          </p:nvSpPr>
          <p:spPr>
            <a:xfrm>
              <a:off x="5647147" y="4963915"/>
              <a:ext cx="1764030" cy="5530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恰当的小数组</a:t>
              </a:r>
              <a:endPara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8350734" y="2428310"/>
            <a:ext cx="2967958" cy="2967958"/>
            <a:chOff x="8432014" y="2410530"/>
            <a:chExt cx="2967958" cy="2967958"/>
          </a:xfrm>
        </p:grpSpPr>
        <p:grpSp>
          <p:nvGrpSpPr>
            <p:cNvPr id="23" name="组合 22"/>
            <p:cNvGrpSpPr/>
            <p:nvPr/>
          </p:nvGrpSpPr>
          <p:grpSpPr>
            <a:xfrm>
              <a:off x="8432014" y="2410530"/>
              <a:ext cx="2967958" cy="2967958"/>
              <a:chOff x="5938887" y="1794331"/>
              <a:chExt cx="1885360" cy="1885360"/>
            </a:xfrm>
          </p:grpSpPr>
          <p:sp>
            <p:nvSpPr>
              <p:cNvPr id="24" name="椭圆 23"/>
              <p:cNvSpPr/>
              <p:nvPr/>
            </p:nvSpPr>
            <p:spPr>
              <a:xfrm>
                <a:off x="6167282" y="2040475"/>
                <a:ext cx="1428570" cy="142857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  <p:sp>
            <p:nvSpPr>
              <p:cNvPr id="25" name="椭圆 24"/>
              <p:cNvSpPr/>
              <p:nvPr/>
            </p:nvSpPr>
            <p:spPr>
              <a:xfrm>
                <a:off x="5938887" y="1794331"/>
                <a:ext cx="1885360" cy="1885360"/>
              </a:xfrm>
              <a:prstGeom prst="ellipse">
                <a:avLst/>
              </a:prstGeom>
              <a:no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8889254" y="3613101"/>
              <a:ext cx="2053476" cy="6451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双向链表</a:t>
              </a:r>
              <a:endPara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454025" y="1930400"/>
            <a:ext cx="314134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  据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4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结  构</a:t>
            </a:r>
            <a:endParaRPr lang="zh-CN" altLang="en-US" sz="4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10" grpId="0" bldLvl="0" animBg="1"/>
      <p:bldP spid="11" grpId="0" bldLvl="0" animBg="1"/>
      <p:bldP spid="26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3853542" y="2265435"/>
            <a:ext cx="4477004" cy="3591079"/>
            <a:chOff x="3853542" y="2265435"/>
            <a:chExt cx="4477004" cy="3591079"/>
          </a:xfrm>
        </p:grpSpPr>
        <p:grpSp>
          <p:nvGrpSpPr>
            <p:cNvPr id="19" name="组合 18"/>
            <p:cNvGrpSpPr/>
            <p:nvPr/>
          </p:nvGrpSpPr>
          <p:grpSpPr>
            <a:xfrm>
              <a:off x="3853542" y="2265435"/>
              <a:ext cx="4477004" cy="3591079"/>
              <a:chOff x="3853542" y="2265435"/>
              <a:chExt cx="4477004" cy="3591079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53542" y="2265435"/>
                <a:ext cx="4477004" cy="3591079"/>
              </a:xfrm>
              <a:prstGeom prst="rect">
                <a:avLst/>
              </a:prstGeom>
            </p:spPr>
          </p:pic>
          <p:sp>
            <p:nvSpPr>
              <p:cNvPr id="18" name="矩形 17"/>
              <p:cNvSpPr/>
              <p:nvPr/>
            </p:nvSpPr>
            <p:spPr>
              <a:xfrm>
                <a:off x="5703207" y="4711700"/>
                <a:ext cx="783411" cy="43535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ea typeface="方正兰亭细黑_GBK" panose="02000000000000000000" pitchFamily="2" charset="-122"/>
                </a:endParaRPr>
              </a:p>
            </p:txBody>
          </p:sp>
        </p:grpSp>
        <p:pic>
          <p:nvPicPr>
            <p:cNvPr id="20" name="图片 19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676" r="829" b="8071"/>
            <a:stretch>
              <a:fillRect/>
            </a:stretch>
          </p:blipFill>
          <p:spPr>
            <a:xfrm>
              <a:off x="4055257" y="2514600"/>
              <a:ext cx="4047343" cy="2209800"/>
            </a:xfrm>
            <a:prstGeom prst="rect">
              <a:avLst/>
            </a:prstGeom>
          </p:spPr>
        </p:pic>
      </p:grpSp>
      <p:sp>
        <p:nvSpPr>
          <p:cNvPr id="7" name="椭圆 6"/>
          <p:cNvSpPr/>
          <p:nvPr/>
        </p:nvSpPr>
        <p:spPr>
          <a:xfrm>
            <a:off x="5703207" y="3114451"/>
            <a:ext cx="783411" cy="78341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206264" y="2623210"/>
            <a:ext cx="1777297" cy="177729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59714" y="1876660"/>
            <a:ext cx="3270396" cy="327039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170747" y="587693"/>
            <a:ext cx="5848331" cy="5848331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1870169" y="-712885"/>
            <a:ext cx="8449486" cy="8449486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方正兰亭细黑_GBK" panose="02000000000000000000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3359435" y="3398156"/>
            <a:ext cx="5486705" cy="216000"/>
            <a:chOff x="3359435" y="3398156"/>
            <a:chExt cx="5486705" cy="216000"/>
          </a:xfrm>
        </p:grpSpPr>
        <p:sp>
          <p:nvSpPr>
            <p:cNvPr id="12" name="椭圆 11"/>
            <p:cNvSpPr/>
            <p:nvPr/>
          </p:nvSpPr>
          <p:spPr>
            <a:xfrm>
              <a:off x="8630140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3359435" y="3398156"/>
              <a:ext cx="216000" cy="216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846063" y="3434156"/>
            <a:ext cx="6553208" cy="144000"/>
            <a:chOff x="2846063" y="3434156"/>
            <a:chExt cx="6553208" cy="144000"/>
          </a:xfrm>
        </p:grpSpPr>
        <p:sp>
          <p:nvSpPr>
            <p:cNvPr id="14" name="椭圆 13"/>
            <p:cNvSpPr/>
            <p:nvPr/>
          </p:nvSpPr>
          <p:spPr>
            <a:xfrm>
              <a:off x="2846063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9255271" y="3434156"/>
              <a:ext cx="144000" cy="1440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9501505" y="2898775"/>
            <a:ext cx="2239645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无效数据的处理，使用了gets(uselessArr)函数，吸收用户输入的无效函数</a:t>
            </a:r>
            <a:endPara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60077" y="2981961"/>
            <a:ext cx="2053476" cy="1060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format(char* Name)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函数的使用，使字符串限制在</a:t>
            </a:r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个字符以内</a:t>
            </a:r>
            <a:endParaRPr lang="zh-CN" altLang="en-US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034206" y="398838"/>
            <a:ext cx="6123588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其他数据的处理</a:t>
            </a:r>
            <a:endPara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accel="40000" decel="6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0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accel="40000" decel="6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Scale>
                                      <p:cBhvr>
                                        <p:cTn id="32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6" presetClass="emph" presetSubtype="0" accel="40000" decel="6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Scale>
                                      <p:cBhvr>
                                        <p:cTn id="34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6" presetClass="emph" presetSubtype="0" accel="40000" decel="6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Scale>
                                      <p:cBhvr>
                                        <p:cTn id="3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6" presetClass="emph" presetSubtype="0" accel="40000" decel="60000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3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39" presetID="6" presetClass="emph" presetSubtype="0" accel="40000" decel="6000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Scale>
                                      <p:cBhvr>
                                        <p:cTn id="40" dur="1250" fill="hold"/>
                                        <p:tgtEl>
                                          <p:spTgt spid="7"/>
                                        </p:tgtEl>
                                      </p:cBhvr>
                                      <p:by x="67000" y="67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6" presetClass="emph" presetSubtype="0" accel="40000" decel="6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Scale>
                                      <p:cBhvr>
                                        <p:cTn id="42" dur="1250" fill="hold"/>
                                        <p:tgtEl>
                                          <p:spTgt spid="8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6" presetClass="emph" presetSubtype="0" accel="40000" decel="6000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Scale>
                                      <p:cBhvr>
                                        <p:cTn id="44" dur="1250" fill="hold"/>
                                        <p:tgtEl>
                                          <p:spTgt spid="9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6" presetClass="emph" presetSubtype="0" accel="40000" decel="60000" fill="hold" grpId="2" nodeType="withEffect">
                                  <p:stCondLst>
                                    <p:cond delay="3000"/>
                                  </p:stCondLst>
                                  <p:childTnLst>
                                    <p:animScale>
                                      <p:cBhvr>
                                        <p:cTn id="46" dur="1250" fill="hold"/>
                                        <p:tgtEl>
                                          <p:spTgt spid="10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6" presetClass="emph" presetSubtype="0" accel="40000" decel="6000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Scale>
                                      <p:cBhvr>
                                        <p:cTn id="48" dur="1250" fill="hold"/>
                                        <p:tgtEl>
                                          <p:spTgt spid="11"/>
                                        </p:tgtEl>
                                      </p:cBhvr>
                                      <p:by x="66000" y="66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37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" presetClass="entr" presetSubtype="2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8" fill="hold" grpId="0" nodeType="withEffect">
                                  <p:stCondLst>
                                    <p:cond delay="4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8" grpId="0" animBg="1"/>
      <p:bldP spid="8" grpId="1" animBg="1"/>
      <p:bldP spid="8" grpId="2" animBg="1"/>
      <p:bldP spid="9" grpId="0" animBg="1"/>
      <p:bldP spid="9" grpId="1" animBg="1"/>
      <p:bldP spid="9" grpId="2" animBg="1"/>
      <p:bldP spid="10" grpId="0" animBg="1"/>
      <p:bldP spid="10" grpId="1" animBg="1"/>
      <p:bldP spid="10" grpId="2" animBg="1"/>
      <p:bldP spid="11" grpId="0" animBg="1"/>
      <p:bldP spid="11" grpId="1" animBg="1"/>
      <p:bldP spid="11" grpId="2" animBg="1"/>
      <p:bldP spid="16" grpId="0"/>
      <p:bldP spid="17" grpId="0"/>
      <p:bldP spid="22" grpId="0" uiExpand="1" build="p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998</Words>
  <Application>WPS 演示</Application>
  <PresentationFormat>宽屏</PresentationFormat>
  <Paragraphs>128</Paragraphs>
  <Slides>14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4" baseType="lpstr">
      <vt:lpstr>Arial</vt:lpstr>
      <vt:lpstr>宋体</vt:lpstr>
      <vt:lpstr>Wingdings</vt:lpstr>
      <vt:lpstr>方正兰亭细黑_GBK</vt:lpstr>
      <vt:lpstr>微软雅黑</vt:lpstr>
      <vt:lpstr>Impact</vt:lpstr>
      <vt:lpstr>Calibri</vt:lpstr>
      <vt:lpstr>Arial Unicode MS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锐旗设计；https://9ppt.taobao.com</cp:keywords>
  <cp:category>锐旗设计；https://9ppt.taobao.com</cp:category>
  <cp:lastModifiedBy>扯淡的青春丶</cp:lastModifiedBy>
  <cp:revision>83</cp:revision>
  <dcterms:created xsi:type="dcterms:W3CDTF">2016-07-06T05:14:00Z</dcterms:created>
  <dcterms:modified xsi:type="dcterms:W3CDTF">2018-05-04T10:35:38Z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2052-10.1.0.7346</vt:lpwstr>
  </property>
</Properties>
</file>